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8" r:id="rId3"/>
    <p:sldId id="260" r:id="rId4"/>
    <p:sldId id="259" r:id="rId5"/>
    <p:sldId id="283" r:id="rId6"/>
    <p:sldId id="279" r:id="rId7"/>
    <p:sldId id="292" r:id="rId8"/>
    <p:sldId id="295" r:id="rId9"/>
    <p:sldId id="296" r:id="rId10"/>
    <p:sldId id="297" r:id="rId11"/>
    <p:sldId id="282" r:id="rId12"/>
    <p:sldId id="281" r:id="rId13"/>
    <p:sldId id="284" r:id="rId14"/>
    <p:sldId id="285" r:id="rId15"/>
    <p:sldId id="286" r:id="rId16"/>
    <p:sldId id="289" r:id="rId17"/>
    <p:sldId id="291" r:id="rId18"/>
    <p:sldId id="293" r:id="rId19"/>
    <p:sldId id="298" r:id="rId20"/>
    <p:sldId id="294"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A32"/>
    <a:srgbClr val="FDB733"/>
    <a:srgbClr val="00447A"/>
    <a:srgbClr val="4A8246"/>
    <a:srgbClr val="003399"/>
    <a:srgbClr val="A52C8C"/>
    <a:srgbClr val="063773"/>
    <a:srgbClr val="A226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64315-73A0-4E02-9108-5A3CAC0C8F0B}" v="53" dt="2025-05-15T16:49:58.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3677" autoAdjust="0"/>
  </p:normalViewPr>
  <p:slideViewPr>
    <p:cSldViewPr snapToGrid="0">
      <p:cViewPr varScale="1">
        <p:scale>
          <a:sx n="75" d="100"/>
          <a:sy n="75" d="100"/>
        </p:scale>
        <p:origin x="902" y="48"/>
      </p:cViewPr>
      <p:guideLst/>
    </p:cSldViewPr>
  </p:slideViewPr>
  <p:notesTextViewPr>
    <p:cViewPr>
      <p:scale>
        <a:sx n="1" d="1"/>
        <a:sy n="1" d="1"/>
      </p:scale>
      <p:origin x="0" y="0"/>
    </p:cViewPr>
  </p:notesTextViewPr>
  <p:notesViewPr>
    <p:cSldViewPr snapToGrid="0">
      <p:cViewPr varScale="1">
        <p:scale>
          <a:sx n="61" d="100"/>
          <a:sy n="6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García-Cubillana de la Cruz" userId="b8a89e27b50d9eee" providerId="LiveId" clId="{4DA64315-73A0-4E02-9108-5A3CAC0C8F0B}"/>
    <pc:docChg chg="undo custSel addSld delSld modSld sldOrd">
      <pc:chgData name="Pablo García-Cubillana de la Cruz" userId="b8a89e27b50d9eee" providerId="LiveId" clId="{4DA64315-73A0-4E02-9108-5A3CAC0C8F0B}" dt="2025-05-15T17:05:57.972" v="2248" actId="15"/>
      <pc:docMkLst>
        <pc:docMk/>
      </pc:docMkLst>
      <pc:sldChg chg="addSp delSp modSp mod">
        <pc:chgData name="Pablo García-Cubillana de la Cruz" userId="b8a89e27b50d9eee" providerId="LiveId" clId="{4DA64315-73A0-4E02-9108-5A3CAC0C8F0B}" dt="2025-05-15T10:44:52.623" v="55" actId="1035"/>
        <pc:sldMkLst>
          <pc:docMk/>
          <pc:sldMk cId="79131967" sldId="258"/>
        </pc:sldMkLst>
        <pc:spChg chg="mod">
          <ac:chgData name="Pablo García-Cubillana de la Cruz" userId="b8a89e27b50d9eee" providerId="LiveId" clId="{4DA64315-73A0-4E02-9108-5A3CAC0C8F0B}" dt="2025-05-15T10:44:33.252" v="48" actId="122"/>
          <ac:spMkLst>
            <pc:docMk/>
            <pc:sldMk cId="79131967" sldId="258"/>
            <ac:spMk id="2" creationId="{5A0487A7-DE90-4660-BDC6-5243476B3EF4}"/>
          </ac:spMkLst>
        </pc:spChg>
        <pc:spChg chg="del">
          <ac:chgData name="Pablo García-Cubillana de la Cruz" userId="b8a89e27b50d9eee" providerId="LiveId" clId="{4DA64315-73A0-4E02-9108-5A3CAC0C8F0B}" dt="2025-05-15T10:42:56.940" v="34" actId="478"/>
          <ac:spMkLst>
            <pc:docMk/>
            <pc:sldMk cId="79131967" sldId="258"/>
            <ac:spMk id="3" creationId="{0D82141C-9E72-4BCA-B035-E2EE4CD3DC9F}"/>
          </ac:spMkLst>
        </pc:spChg>
        <pc:picChg chg="add mod">
          <ac:chgData name="Pablo García-Cubillana de la Cruz" userId="b8a89e27b50d9eee" providerId="LiveId" clId="{4DA64315-73A0-4E02-9108-5A3CAC0C8F0B}" dt="2025-05-15T10:44:52.623" v="55" actId="1035"/>
          <ac:picMkLst>
            <pc:docMk/>
            <pc:sldMk cId="79131967" sldId="258"/>
            <ac:picMk id="5" creationId="{E178B93C-41FC-C25F-BC4B-9B0BE5A5279C}"/>
          </ac:picMkLst>
        </pc:picChg>
      </pc:sldChg>
      <pc:sldChg chg="addSp delSp modSp add mod ord">
        <pc:chgData name="Pablo García-Cubillana de la Cruz" userId="b8a89e27b50d9eee" providerId="LiveId" clId="{4DA64315-73A0-4E02-9108-5A3CAC0C8F0B}" dt="2025-05-15T16:17:42.565" v="1275" actId="1036"/>
        <pc:sldMkLst>
          <pc:docMk/>
          <pc:sldMk cId="588293320" sldId="259"/>
        </pc:sldMkLst>
        <pc:spChg chg="mod">
          <ac:chgData name="Pablo García-Cubillana de la Cruz" userId="b8a89e27b50d9eee" providerId="LiveId" clId="{4DA64315-73A0-4E02-9108-5A3CAC0C8F0B}" dt="2025-05-15T16:07:48.257" v="1080" actId="1076"/>
          <ac:spMkLst>
            <pc:docMk/>
            <pc:sldMk cId="588293320" sldId="259"/>
            <ac:spMk id="2" creationId="{B9BA2C4D-6B7E-376A-4362-68519E7CDD9F}"/>
          </ac:spMkLst>
        </pc:spChg>
        <pc:spChg chg="add mod">
          <ac:chgData name="Pablo García-Cubillana de la Cruz" userId="b8a89e27b50d9eee" providerId="LiveId" clId="{4DA64315-73A0-4E02-9108-5A3CAC0C8F0B}" dt="2025-05-15T16:17:42.565" v="1275" actId="1036"/>
          <ac:spMkLst>
            <pc:docMk/>
            <pc:sldMk cId="588293320" sldId="259"/>
            <ac:spMk id="6" creationId="{1A8FF808-0422-DD99-BA86-87308284F60E}"/>
          </ac:spMkLst>
        </pc:spChg>
        <pc:graphicFrameChg chg="add del modGraphic">
          <ac:chgData name="Pablo García-Cubillana de la Cruz" userId="b8a89e27b50d9eee" providerId="LiveId" clId="{4DA64315-73A0-4E02-9108-5A3CAC0C8F0B}" dt="2025-05-15T16:08:02.777" v="1081" actId="478"/>
          <ac:graphicFrameMkLst>
            <pc:docMk/>
            <pc:sldMk cId="588293320" sldId="259"/>
            <ac:graphicFrameMk id="4" creationId="{20C78EE9-5AF0-C6F8-47D7-4996EFA59513}"/>
          </ac:graphicFrameMkLst>
        </pc:graphicFrameChg>
        <pc:picChg chg="add mod">
          <ac:chgData name="Pablo García-Cubillana de la Cruz" userId="b8a89e27b50d9eee" providerId="LiveId" clId="{4DA64315-73A0-4E02-9108-5A3CAC0C8F0B}" dt="2025-05-15T16:17:42.565" v="1275" actId="1036"/>
          <ac:picMkLst>
            <pc:docMk/>
            <pc:sldMk cId="588293320" sldId="259"/>
            <ac:picMk id="3" creationId="{D7CE651F-9C12-8B5B-630C-134658144CEA}"/>
          </ac:picMkLst>
        </pc:picChg>
        <pc:picChg chg="del">
          <ac:chgData name="Pablo García-Cubillana de la Cruz" userId="b8a89e27b50d9eee" providerId="LiveId" clId="{4DA64315-73A0-4E02-9108-5A3CAC0C8F0B}" dt="2025-05-15T10:52:26.238" v="60" actId="478"/>
          <ac:picMkLst>
            <pc:docMk/>
            <pc:sldMk cId="588293320" sldId="259"/>
            <ac:picMk id="5" creationId="{111F5608-6215-1378-7C51-7F748E1A5701}"/>
          </ac:picMkLst>
        </pc:picChg>
        <pc:picChg chg="add">
          <ac:chgData name="Pablo García-Cubillana de la Cruz" userId="b8a89e27b50d9eee" providerId="LiveId" clId="{4DA64315-73A0-4E02-9108-5A3CAC0C8F0B}" dt="2025-05-15T11:05:56.577" v="450"/>
          <ac:picMkLst>
            <pc:docMk/>
            <pc:sldMk cId="588293320" sldId="259"/>
            <ac:picMk id="7" creationId="{284FAED5-826D-CF83-3255-35AA998522E8}"/>
          </ac:picMkLst>
        </pc:picChg>
        <pc:picChg chg="add del mod">
          <ac:chgData name="Pablo García-Cubillana de la Cruz" userId="b8a89e27b50d9eee" providerId="LiveId" clId="{4DA64315-73A0-4E02-9108-5A3CAC0C8F0B}" dt="2025-05-15T16:15:35.640" v="1248" actId="478"/>
          <ac:picMkLst>
            <pc:docMk/>
            <pc:sldMk cId="588293320" sldId="259"/>
            <ac:picMk id="7" creationId="{5078D252-C360-8852-BEA7-48561D9AFE49}"/>
          </ac:picMkLst>
        </pc:picChg>
        <pc:picChg chg="add mod">
          <ac:chgData name="Pablo García-Cubillana de la Cruz" userId="b8a89e27b50d9eee" providerId="LiveId" clId="{4DA64315-73A0-4E02-9108-5A3CAC0C8F0B}" dt="2025-05-15T16:17:42.565" v="1275" actId="1036"/>
          <ac:picMkLst>
            <pc:docMk/>
            <pc:sldMk cId="588293320" sldId="259"/>
            <ac:picMk id="9" creationId="{CC60E3B7-2566-03F1-FA46-DFCD1C2987DA}"/>
          </ac:picMkLst>
        </pc:picChg>
      </pc:sldChg>
      <pc:sldChg chg="addSp modSp add mod ord">
        <pc:chgData name="Pablo García-Cubillana de la Cruz" userId="b8a89e27b50d9eee" providerId="LiveId" clId="{4DA64315-73A0-4E02-9108-5A3CAC0C8F0B}" dt="2025-05-15T10:56:09.882" v="97"/>
        <pc:sldMkLst>
          <pc:docMk/>
          <pc:sldMk cId="3223434288" sldId="260"/>
        </pc:sldMkLst>
        <pc:spChg chg="mod">
          <ac:chgData name="Pablo García-Cubillana de la Cruz" userId="b8a89e27b50d9eee" providerId="LiveId" clId="{4DA64315-73A0-4E02-9108-5A3CAC0C8F0B}" dt="2025-05-15T10:56:00.157" v="95"/>
          <ac:spMkLst>
            <pc:docMk/>
            <pc:sldMk cId="3223434288" sldId="260"/>
            <ac:spMk id="2" creationId="{3E0FB193-09B3-968F-D77C-E2096FD2EA94}"/>
          </ac:spMkLst>
        </pc:spChg>
        <pc:spChg chg="add">
          <ac:chgData name="Pablo García-Cubillana de la Cruz" userId="b8a89e27b50d9eee" providerId="LiveId" clId="{4DA64315-73A0-4E02-9108-5A3CAC0C8F0B}" dt="2025-05-15T10:55:43.056" v="92" actId="11529"/>
          <ac:spMkLst>
            <pc:docMk/>
            <pc:sldMk cId="3223434288" sldId="260"/>
            <ac:spMk id="3" creationId="{49A94AFB-8668-358F-889C-D984D10F7DCA}"/>
          </ac:spMkLst>
        </pc:spChg>
      </pc:sldChg>
      <pc:sldChg chg="add del">
        <pc:chgData name="Pablo García-Cubillana de la Cruz" userId="b8a89e27b50d9eee" providerId="LiveId" clId="{4DA64315-73A0-4E02-9108-5A3CAC0C8F0B}" dt="2025-05-15T11:06:09.286" v="452"/>
        <pc:sldMkLst>
          <pc:docMk/>
          <pc:sldMk cId="1080973520" sldId="268"/>
        </pc:sldMkLst>
      </pc:sldChg>
      <pc:sldChg chg="modSp add del mod setBg">
        <pc:chgData name="Pablo García-Cubillana de la Cruz" userId="b8a89e27b50d9eee" providerId="LiveId" clId="{4DA64315-73A0-4E02-9108-5A3CAC0C8F0B}" dt="2025-05-15T17:03:26.007" v="2111" actId="1076"/>
        <pc:sldMkLst>
          <pc:docMk/>
          <pc:sldMk cId="428391848" sldId="270"/>
        </pc:sldMkLst>
        <pc:spChg chg="mod">
          <ac:chgData name="Pablo García-Cubillana de la Cruz" userId="b8a89e27b50d9eee" providerId="LiveId" clId="{4DA64315-73A0-4E02-9108-5A3CAC0C8F0B}" dt="2025-05-15T17:03:26.007" v="2111" actId="1076"/>
          <ac:spMkLst>
            <pc:docMk/>
            <pc:sldMk cId="428391848" sldId="270"/>
            <ac:spMk id="47" creationId="{1B71B166-9128-98C8-BC7B-57AF3A7043D9}"/>
          </ac:spMkLst>
        </pc:spChg>
      </pc:sldChg>
      <pc:sldChg chg="add del">
        <pc:chgData name="Pablo García-Cubillana de la Cruz" userId="b8a89e27b50d9eee" providerId="LiveId" clId="{4DA64315-73A0-4E02-9108-5A3CAC0C8F0B}" dt="2025-05-15T11:06:09.286" v="452"/>
        <pc:sldMkLst>
          <pc:docMk/>
          <pc:sldMk cId="795111582" sldId="271"/>
        </pc:sldMkLst>
      </pc:sldChg>
      <pc:sldChg chg="add del">
        <pc:chgData name="Pablo García-Cubillana de la Cruz" userId="b8a89e27b50d9eee" providerId="LiveId" clId="{4DA64315-73A0-4E02-9108-5A3CAC0C8F0B}" dt="2025-05-15T11:06:09.286" v="452"/>
        <pc:sldMkLst>
          <pc:docMk/>
          <pc:sldMk cId="3545275263" sldId="272"/>
        </pc:sldMkLst>
      </pc:sldChg>
      <pc:sldChg chg="add del">
        <pc:chgData name="Pablo García-Cubillana de la Cruz" userId="b8a89e27b50d9eee" providerId="LiveId" clId="{4DA64315-73A0-4E02-9108-5A3CAC0C8F0B}" dt="2025-05-15T11:06:09.286" v="452"/>
        <pc:sldMkLst>
          <pc:docMk/>
          <pc:sldMk cId="509592973" sldId="274"/>
        </pc:sldMkLst>
      </pc:sldChg>
      <pc:sldChg chg="add del">
        <pc:chgData name="Pablo García-Cubillana de la Cruz" userId="b8a89e27b50d9eee" providerId="LiveId" clId="{4DA64315-73A0-4E02-9108-5A3CAC0C8F0B}" dt="2025-05-15T11:06:09.286" v="452"/>
        <pc:sldMkLst>
          <pc:docMk/>
          <pc:sldMk cId="1183493514" sldId="275"/>
        </pc:sldMkLst>
      </pc:sldChg>
      <pc:sldChg chg="add del">
        <pc:chgData name="Pablo García-Cubillana de la Cruz" userId="b8a89e27b50d9eee" providerId="LiveId" clId="{4DA64315-73A0-4E02-9108-5A3CAC0C8F0B}" dt="2025-05-15T11:06:09.286" v="452"/>
        <pc:sldMkLst>
          <pc:docMk/>
          <pc:sldMk cId="606883886" sldId="276"/>
        </pc:sldMkLst>
      </pc:sldChg>
      <pc:sldChg chg="add del">
        <pc:chgData name="Pablo García-Cubillana de la Cruz" userId="b8a89e27b50d9eee" providerId="LiveId" clId="{4DA64315-73A0-4E02-9108-5A3CAC0C8F0B}" dt="2025-05-15T11:06:09.286" v="452"/>
        <pc:sldMkLst>
          <pc:docMk/>
          <pc:sldMk cId="2687323900" sldId="277"/>
        </pc:sldMkLst>
      </pc:sldChg>
      <pc:sldChg chg="addSp delSp modSp new del mod">
        <pc:chgData name="Pablo García-Cubillana de la Cruz" userId="b8a89e27b50d9eee" providerId="LiveId" clId="{4DA64315-73A0-4E02-9108-5A3CAC0C8F0B}" dt="2025-05-15T16:46:29.770" v="1620" actId="47"/>
        <pc:sldMkLst>
          <pc:docMk/>
          <pc:sldMk cId="1454193160" sldId="278"/>
        </pc:sldMkLst>
        <pc:spChg chg="mod">
          <ac:chgData name="Pablo García-Cubillana de la Cruz" userId="b8a89e27b50d9eee" providerId="LiveId" clId="{4DA64315-73A0-4E02-9108-5A3CAC0C8F0B}" dt="2025-05-15T11:29:51.288" v="461" actId="27636"/>
          <ac:spMkLst>
            <pc:docMk/>
            <pc:sldMk cId="1454193160" sldId="278"/>
            <ac:spMk id="3" creationId="{65C0CDF0-D274-7C97-3FD4-85BD597360C6}"/>
          </ac:spMkLst>
        </pc:spChg>
        <pc:picChg chg="add del mod">
          <ac:chgData name="Pablo García-Cubillana de la Cruz" userId="b8a89e27b50d9eee" providerId="LiveId" clId="{4DA64315-73A0-4E02-9108-5A3CAC0C8F0B}" dt="2025-05-15T16:22:06.813" v="1282" actId="478"/>
          <ac:picMkLst>
            <pc:docMk/>
            <pc:sldMk cId="1454193160" sldId="278"/>
            <ac:picMk id="1026" creationId="{E5762BF9-2096-DF53-27F6-278C4E140826}"/>
          </ac:picMkLst>
        </pc:picChg>
      </pc:sldChg>
      <pc:sldChg chg="addSp delSp modSp add mod">
        <pc:chgData name="Pablo García-Cubillana de la Cruz" userId="b8a89e27b50d9eee" providerId="LiveId" clId="{4DA64315-73A0-4E02-9108-5A3CAC0C8F0B}" dt="2025-05-15T15:59:35.110" v="875"/>
        <pc:sldMkLst>
          <pc:docMk/>
          <pc:sldMk cId="98232824" sldId="279"/>
        </pc:sldMkLst>
        <pc:spChg chg="del">
          <ac:chgData name="Pablo García-Cubillana de la Cruz" userId="b8a89e27b50d9eee" providerId="LiveId" clId="{4DA64315-73A0-4E02-9108-5A3CAC0C8F0B}" dt="2025-05-15T15:57:45.594" v="853" actId="478"/>
          <ac:spMkLst>
            <pc:docMk/>
            <pc:sldMk cId="98232824" sldId="279"/>
            <ac:spMk id="2" creationId="{3BEE81E3-A2BA-52A2-648F-997481341FE9}"/>
          </ac:spMkLst>
        </pc:spChg>
        <pc:spChg chg="add mod">
          <ac:chgData name="Pablo García-Cubillana de la Cruz" userId="b8a89e27b50d9eee" providerId="LiveId" clId="{4DA64315-73A0-4E02-9108-5A3CAC0C8F0B}" dt="2025-05-15T15:59:16.059" v="870" actId="1076"/>
          <ac:spMkLst>
            <pc:docMk/>
            <pc:sldMk cId="98232824" sldId="279"/>
            <ac:spMk id="5" creationId="{7D207211-7A8B-84DD-EE05-BE907F898C15}"/>
          </ac:spMkLst>
        </pc:spChg>
        <pc:spChg chg="del">
          <ac:chgData name="Pablo García-Cubillana de la Cruz" userId="b8a89e27b50d9eee" providerId="LiveId" clId="{4DA64315-73A0-4E02-9108-5A3CAC0C8F0B}" dt="2025-05-15T15:57:40.284" v="852" actId="478"/>
          <ac:spMkLst>
            <pc:docMk/>
            <pc:sldMk cId="98232824" sldId="279"/>
            <ac:spMk id="6" creationId="{61E73F53-696D-B6AE-27F9-CF489A7334D7}"/>
          </ac:spMkLst>
        </pc:spChg>
        <pc:spChg chg="add del mod">
          <ac:chgData name="Pablo García-Cubillana de la Cruz" userId="b8a89e27b50d9eee" providerId="LiveId" clId="{4DA64315-73A0-4E02-9108-5A3CAC0C8F0B}" dt="2025-05-15T15:59:35.104" v="873" actId="478"/>
          <ac:spMkLst>
            <pc:docMk/>
            <pc:sldMk cId="98232824" sldId="279"/>
            <ac:spMk id="8" creationId="{70812A0B-D9C7-FF7C-E51E-E23A7CD736EC}"/>
          </ac:spMkLst>
        </pc:spChg>
        <pc:spChg chg="add del mod">
          <ac:chgData name="Pablo García-Cubillana de la Cruz" userId="b8a89e27b50d9eee" providerId="LiveId" clId="{4DA64315-73A0-4E02-9108-5A3CAC0C8F0B}" dt="2025-05-15T15:59:35.110" v="875"/>
          <ac:spMkLst>
            <pc:docMk/>
            <pc:sldMk cId="98232824" sldId="279"/>
            <ac:spMk id="10" creationId="{A1CAE658-F1FF-4E87-1CD8-6AA252519D10}"/>
          </ac:spMkLst>
        </pc:spChg>
        <pc:spChg chg="add mod">
          <ac:chgData name="Pablo García-Cubillana de la Cruz" userId="b8a89e27b50d9eee" providerId="LiveId" clId="{4DA64315-73A0-4E02-9108-5A3CAC0C8F0B}" dt="2025-05-15T15:59:26.981" v="872" actId="1076"/>
          <ac:spMkLst>
            <pc:docMk/>
            <pc:sldMk cId="98232824" sldId="279"/>
            <ac:spMk id="11" creationId="{2736E2C2-8B2C-98B4-0037-D0BBC10FCC58}"/>
          </ac:spMkLst>
        </pc:spChg>
        <pc:graphicFrameChg chg="del">
          <ac:chgData name="Pablo García-Cubillana de la Cruz" userId="b8a89e27b50d9eee" providerId="LiveId" clId="{4DA64315-73A0-4E02-9108-5A3CAC0C8F0B}" dt="2025-05-15T15:57:50.131" v="854" actId="478"/>
          <ac:graphicFrameMkLst>
            <pc:docMk/>
            <pc:sldMk cId="98232824" sldId="279"/>
            <ac:graphicFrameMk id="4" creationId="{87C2C982-61E3-0AD6-7081-8A555FD8A4FA}"/>
          </ac:graphicFrameMkLst>
        </pc:graphicFrameChg>
        <pc:picChg chg="add mod">
          <ac:chgData name="Pablo García-Cubillana de la Cruz" userId="b8a89e27b50d9eee" providerId="LiveId" clId="{4DA64315-73A0-4E02-9108-5A3CAC0C8F0B}" dt="2025-05-15T15:59:20.194" v="871" actId="1076"/>
          <ac:picMkLst>
            <pc:docMk/>
            <pc:sldMk cId="98232824" sldId="279"/>
            <ac:picMk id="9" creationId="{38DBEDE4-5D14-0CDE-BA75-2A99BCC29D25}"/>
          </ac:picMkLst>
        </pc:picChg>
      </pc:sldChg>
      <pc:sldChg chg="delSp add del mod">
        <pc:chgData name="Pablo García-Cubillana de la Cruz" userId="b8a89e27b50d9eee" providerId="LiveId" clId="{4DA64315-73A0-4E02-9108-5A3CAC0C8F0B}" dt="2025-05-15T16:20:45.902" v="1276" actId="47"/>
        <pc:sldMkLst>
          <pc:docMk/>
          <pc:sldMk cId="713485728" sldId="280"/>
        </pc:sldMkLst>
        <pc:graphicFrameChg chg="del">
          <ac:chgData name="Pablo García-Cubillana de la Cruz" userId="b8a89e27b50d9eee" providerId="LiveId" clId="{4DA64315-73A0-4E02-9108-5A3CAC0C8F0B}" dt="2025-05-15T15:57:24.742" v="851" actId="478"/>
          <ac:graphicFrameMkLst>
            <pc:docMk/>
            <pc:sldMk cId="713485728" sldId="280"/>
            <ac:graphicFrameMk id="4" creationId="{0D393BE2-7A27-7049-9CDE-CFC6A3E4701B}"/>
          </ac:graphicFrameMkLst>
        </pc:graphicFrameChg>
      </pc:sldChg>
      <pc:sldChg chg="addSp delSp modSp add mod ord">
        <pc:chgData name="Pablo García-Cubillana de la Cruz" userId="b8a89e27b50d9eee" providerId="LiveId" clId="{4DA64315-73A0-4E02-9108-5A3CAC0C8F0B}" dt="2025-05-15T17:05:57.972" v="2248" actId="15"/>
        <pc:sldMkLst>
          <pc:docMk/>
          <pc:sldMk cId="1738847291" sldId="281"/>
        </pc:sldMkLst>
        <pc:spChg chg="add mod">
          <ac:chgData name="Pablo García-Cubillana de la Cruz" userId="b8a89e27b50d9eee" providerId="LiveId" clId="{4DA64315-73A0-4E02-9108-5A3CAC0C8F0B}" dt="2025-05-15T17:05:57.972" v="2248" actId="15"/>
          <ac:spMkLst>
            <pc:docMk/>
            <pc:sldMk cId="1738847291" sldId="281"/>
            <ac:spMk id="4" creationId="{0CA6CCF1-BCA6-FB37-9D16-F2DAF18D1711}"/>
          </ac:spMkLst>
        </pc:spChg>
        <pc:spChg chg="del">
          <ac:chgData name="Pablo García-Cubillana de la Cruz" userId="b8a89e27b50d9eee" providerId="LiveId" clId="{4DA64315-73A0-4E02-9108-5A3CAC0C8F0B}" dt="2025-05-15T16:48:55.090" v="1625" actId="931"/>
          <ac:spMkLst>
            <pc:docMk/>
            <pc:sldMk cId="1738847291" sldId="281"/>
            <ac:spMk id="5" creationId="{6FA8045B-B61D-57B5-8742-425629A4D962}"/>
          </ac:spMkLst>
        </pc:spChg>
        <pc:spChg chg="del">
          <ac:chgData name="Pablo García-Cubillana de la Cruz" userId="b8a89e27b50d9eee" providerId="LiveId" clId="{4DA64315-73A0-4E02-9108-5A3CAC0C8F0B}" dt="2025-05-15T16:48:07.649" v="1624" actId="478"/>
          <ac:spMkLst>
            <pc:docMk/>
            <pc:sldMk cId="1738847291" sldId="281"/>
            <ac:spMk id="8" creationId="{CC2CFFA0-BC7B-10C0-1677-B48F4E9D7E4A}"/>
          </ac:spMkLst>
        </pc:spChg>
        <pc:picChg chg="add mod">
          <ac:chgData name="Pablo García-Cubillana de la Cruz" userId="b8a89e27b50d9eee" providerId="LiveId" clId="{4DA64315-73A0-4E02-9108-5A3CAC0C8F0B}" dt="2025-05-15T16:49:09.591" v="1631" actId="1076"/>
          <ac:picMkLst>
            <pc:docMk/>
            <pc:sldMk cId="1738847291" sldId="281"/>
            <ac:picMk id="3" creationId="{43751B93-A9B6-D0E8-01A5-549E79E16FC4}"/>
          </ac:picMkLst>
        </pc:picChg>
      </pc:sldChg>
      <pc:sldChg chg="addSp delSp modSp add mod">
        <pc:chgData name="Pablo García-Cubillana de la Cruz" userId="b8a89e27b50d9eee" providerId="LiveId" clId="{4DA64315-73A0-4E02-9108-5A3CAC0C8F0B}" dt="2025-05-15T16:46:13.513" v="1619" actId="1036"/>
        <pc:sldMkLst>
          <pc:docMk/>
          <pc:sldMk cId="3803747712" sldId="282"/>
        </pc:sldMkLst>
        <pc:spChg chg="mod">
          <ac:chgData name="Pablo García-Cubillana de la Cruz" userId="b8a89e27b50d9eee" providerId="LiveId" clId="{4DA64315-73A0-4E02-9108-5A3CAC0C8F0B}" dt="2025-05-15T16:46:03.247" v="1605" actId="1076"/>
          <ac:spMkLst>
            <pc:docMk/>
            <pc:sldMk cId="3803747712" sldId="282"/>
            <ac:spMk id="5" creationId="{32F46E26-189B-0896-F3F2-70170F6C0B4E}"/>
          </ac:spMkLst>
        </pc:spChg>
        <pc:spChg chg="del">
          <ac:chgData name="Pablo García-Cubillana de la Cruz" userId="b8a89e27b50d9eee" providerId="LiveId" clId="{4DA64315-73A0-4E02-9108-5A3CAC0C8F0B}" dt="2025-05-15T16:21:39.632" v="1279" actId="478"/>
          <ac:spMkLst>
            <pc:docMk/>
            <pc:sldMk cId="3803747712" sldId="282"/>
            <ac:spMk id="8" creationId="{C766EC3A-2D83-F521-9594-1846AE97225B}"/>
          </ac:spMkLst>
        </pc:spChg>
        <pc:picChg chg="add mod">
          <ac:chgData name="Pablo García-Cubillana de la Cruz" userId="b8a89e27b50d9eee" providerId="LiveId" clId="{4DA64315-73A0-4E02-9108-5A3CAC0C8F0B}" dt="2025-05-15T16:46:13.513" v="1619" actId="1036"/>
          <ac:picMkLst>
            <pc:docMk/>
            <pc:sldMk cId="3803747712" sldId="282"/>
            <ac:picMk id="2" creationId="{997D4E71-2766-C583-42D4-332C0587D071}"/>
          </ac:picMkLst>
        </pc:picChg>
        <pc:picChg chg="add mod">
          <ac:chgData name="Pablo García-Cubillana de la Cruz" userId="b8a89e27b50d9eee" providerId="LiveId" clId="{4DA64315-73A0-4E02-9108-5A3CAC0C8F0B}" dt="2025-05-15T16:46:13.513" v="1619" actId="1036"/>
          <ac:picMkLst>
            <pc:docMk/>
            <pc:sldMk cId="3803747712" sldId="282"/>
            <ac:picMk id="4" creationId="{E87586A9-C291-2525-F033-C33F26F5D3D8}"/>
          </ac:picMkLst>
        </pc:picChg>
        <pc:picChg chg="add mod">
          <ac:chgData name="Pablo García-Cubillana de la Cruz" userId="b8a89e27b50d9eee" providerId="LiveId" clId="{4DA64315-73A0-4E02-9108-5A3CAC0C8F0B}" dt="2025-05-15T16:46:13.513" v="1619" actId="1036"/>
          <ac:picMkLst>
            <pc:docMk/>
            <pc:sldMk cId="3803747712" sldId="282"/>
            <ac:picMk id="7" creationId="{853B19F5-4599-493E-8BC5-39C2DAE07DCB}"/>
          </ac:picMkLst>
        </pc:picChg>
      </pc:sldChg>
      <pc:sldChg chg="add">
        <pc:chgData name="Pablo García-Cubillana de la Cruz" userId="b8a89e27b50d9eee" providerId="LiveId" clId="{4DA64315-73A0-4E02-9108-5A3CAC0C8F0B}" dt="2025-05-15T16:47:52.234" v="1621" actId="2890"/>
        <pc:sldMkLst>
          <pc:docMk/>
          <pc:sldMk cId="1844353612" sldId="2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954724D-BE41-4A47-B494-E2C2BE7511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D0E471B-384F-441C-9AE1-EE8D9DA41B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F06708-69BC-41D8-B019-D18F4D044054}" type="datetimeFigureOut">
              <a:rPr lang="es-ES" smtClean="0"/>
              <a:t>20/05/2025</a:t>
            </a:fld>
            <a:endParaRPr lang="es-ES"/>
          </a:p>
        </p:txBody>
      </p:sp>
      <p:sp>
        <p:nvSpPr>
          <p:cNvPr id="4" name="Marcador de pie de página 3">
            <a:extLst>
              <a:ext uri="{FF2B5EF4-FFF2-40B4-BE49-F238E27FC236}">
                <a16:creationId xmlns:a16="http://schemas.microsoft.com/office/drawing/2014/main" id="{407195A1-BFF1-4A82-A5CD-DDDAE94E60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F9368790-13C4-49B7-A008-05EFB83FB5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06195A-C6F0-4249-977F-C958495BB348}" type="slidenum">
              <a:rPr lang="es-ES" smtClean="0"/>
              <a:t>‹Nº›</a:t>
            </a:fld>
            <a:endParaRPr lang="es-ES"/>
          </a:p>
        </p:txBody>
      </p:sp>
    </p:spTree>
    <p:extLst>
      <p:ext uri="{BB962C8B-B14F-4D97-AF65-F5344CB8AC3E}">
        <p14:creationId xmlns:p14="http://schemas.microsoft.com/office/powerpoint/2010/main" val="426072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E88F4-15A6-4892-BCAC-E484F519AA3E}" type="datetimeFigureOut">
              <a:rPr lang="es-ES" smtClean="0"/>
              <a:t>20/05/2025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F8B2F-C1E2-485A-9B09-2494681A5F08}" type="slidenum">
              <a:rPr lang="es-ES" smtClean="0"/>
              <a:t>‹Nº›</a:t>
            </a:fld>
            <a:endParaRPr lang="es-ES"/>
          </a:p>
        </p:txBody>
      </p:sp>
    </p:spTree>
    <p:extLst>
      <p:ext uri="{BB962C8B-B14F-4D97-AF65-F5344CB8AC3E}">
        <p14:creationId xmlns:p14="http://schemas.microsoft.com/office/powerpoint/2010/main" val="257716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61F8B2F-C1E2-485A-9B09-2494681A5F08}" type="slidenum">
              <a:rPr lang="es-ES" smtClean="0"/>
              <a:t>3</a:t>
            </a:fld>
            <a:endParaRPr lang="es-ES"/>
          </a:p>
        </p:txBody>
      </p:sp>
    </p:spTree>
    <p:extLst>
      <p:ext uri="{BB962C8B-B14F-4D97-AF65-F5344CB8AC3E}">
        <p14:creationId xmlns:p14="http://schemas.microsoft.com/office/powerpoint/2010/main" val="301847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61F8B2F-C1E2-485A-9B09-2494681A5F08}" type="slidenum">
              <a:rPr lang="es-ES" smtClean="0"/>
              <a:t>5</a:t>
            </a:fld>
            <a:endParaRPr lang="es-ES"/>
          </a:p>
        </p:txBody>
      </p:sp>
    </p:spTree>
    <p:extLst>
      <p:ext uri="{BB962C8B-B14F-4D97-AF65-F5344CB8AC3E}">
        <p14:creationId xmlns:p14="http://schemas.microsoft.com/office/powerpoint/2010/main" val="320530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61F8B2F-C1E2-485A-9B09-2494681A5F08}" type="slidenum">
              <a:rPr lang="es-ES" smtClean="0"/>
              <a:t>6</a:t>
            </a:fld>
            <a:endParaRPr lang="es-ES"/>
          </a:p>
        </p:txBody>
      </p:sp>
    </p:spTree>
    <p:extLst>
      <p:ext uri="{BB962C8B-B14F-4D97-AF65-F5344CB8AC3E}">
        <p14:creationId xmlns:p14="http://schemas.microsoft.com/office/powerpoint/2010/main" val="357360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AE7AE-3D2B-30F4-0271-4ECF33D2067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59B4FB3-B0ED-39D5-6264-E5DAD5D4A3D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35A566B-934E-23F4-87BC-DE9D2170105B}"/>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81B339BE-036D-591C-C0DA-73A64070C5CB}"/>
              </a:ext>
            </a:extLst>
          </p:cNvPr>
          <p:cNvSpPr>
            <a:spLocks noGrp="1"/>
          </p:cNvSpPr>
          <p:nvPr>
            <p:ph type="sldNum" sz="quarter" idx="5"/>
          </p:nvPr>
        </p:nvSpPr>
        <p:spPr/>
        <p:txBody>
          <a:bodyPr/>
          <a:lstStyle/>
          <a:p>
            <a:fld id="{461F8B2F-C1E2-485A-9B09-2494681A5F08}" type="slidenum">
              <a:rPr lang="es-ES" smtClean="0"/>
              <a:t>7</a:t>
            </a:fld>
            <a:endParaRPr lang="es-ES"/>
          </a:p>
        </p:txBody>
      </p:sp>
    </p:spTree>
    <p:extLst>
      <p:ext uri="{BB962C8B-B14F-4D97-AF65-F5344CB8AC3E}">
        <p14:creationId xmlns:p14="http://schemas.microsoft.com/office/powerpoint/2010/main" val="368551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624A9-D75A-9B1E-0C7F-0883787F6C9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0AD97E0-6C99-469D-85C4-9DB4673968F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D08F927-5CEF-1669-EF47-8EF127963C5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DAF1B080-DD87-84C9-2D67-96E34438B93A}"/>
              </a:ext>
            </a:extLst>
          </p:cNvPr>
          <p:cNvSpPr>
            <a:spLocks noGrp="1"/>
          </p:cNvSpPr>
          <p:nvPr>
            <p:ph type="sldNum" sz="quarter" idx="5"/>
          </p:nvPr>
        </p:nvSpPr>
        <p:spPr/>
        <p:txBody>
          <a:bodyPr/>
          <a:lstStyle/>
          <a:p>
            <a:fld id="{461F8B2F-C1E2-485A-9B09-2494681A5F08}" type="slidenum">
              <a:rPr lang="es-ES" smtClean="0"/>
              <a:t>8</a:t>
            </a:fld>
            <a:endParaRPr lang="es-ES"/>
          </a:p>
        </p:txBody>
      </p:sp>
    </p:spTree>
    <p:extLst>
      <p:ext uri="{BB962C8B-B14F-4D97-AF65-F5344CB8AC3E}">
        <p14:creationId xmlns:p14="http://schemas.microsoft.com/office/powerpoint/2010/main" val="227851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A4078-804F-94C5-CB71-E9C85798AAF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49F9251-4470-7CD8-217A-C5A463EF918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719AF0B-35BE-6860-B44D-68C6E5CD8502}"/>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8E61205A-985D-AB6A-28D8-57E04269ABCB}"/>
              </a:ext>
            </a:extLst>
          </p:cNvPr>
          <p:cNvSpPr>
            <a:spLocks noGrp="1"/>
          </p:cNvSpPr>
          <p:nvPr>
            <p:ph type="sldNum" sz="quarter" idx="5"/>
          </p:nvPr>
        </p:nvSpPr>
        <p:spPr/>
        <p:txBody>
          <a:bodyPr/>
          <a:lstStyle/>
          <a:p>
            <a:fld id="{461F8B2F-C1E2-485A-9B09-2494681A5F08}" type="slidenum">
              <a:rPr lang="es-ES" smtClean="0"/>
              <a:t>9</a:t>
            </a:fld>
            <a:endParaRPr lang="es-ES"/>
          </a:p>
        </p:txBody>
      </p:sp>
    </p:spTree>
    <p:extLst>
      <p:ext uri="{BB962C8B-B14F-4D97-AF65-F5344CB8AC3E}">
        <p14:creationId xmlns:p14="http://schemas.microsoft.com/office/powerpoint/2010/main" val="195686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D84BE-9DD7-C556-5D41-9DF37F6C92D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E0A04FF-E5C7-2740-4FD1-089B3A38730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BF0A070-CC68-B3E9-B669-83A933DDE4E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1027F41-C242-F321-4132-0D1A8578AA41}"/>
              </a:ext>
            </a:extLst>
          </p:cNvPr>
          <p:cNvSpPr>
            <a:spLocks noGrp="1"/>
          </p:cNvSpPr>
          <p:nvPr>
            <p:ph type="sldNum" sz="quarter" idx="5"/>
          </p:nvPr>
        </p:nvSpPr>
        <p:spPr/>
        <p:txBody>
          <a:bodyPr/>
          <a:lstStyle/>
          <a:p>
            <a:fld id="{461F8B2F-C1E2-485A-9B09-2494681A5F08}" type="slidenum">
              <a:rPr lang="es-ES" smtClean="0"/>
              <a:t>10</a:t>
            </a:fld>
            <a:endParaRPr lang="es-ES"/>
          </a:p>
        </p:txBody>
      </p:sp>
    </p:spTree>
    <p:extLst>
      <p:ext uri="{BB962C8B-B14F-4D97-AF65-F5344CB8AC3E}">
        <p14:creationId xmlns:p14="http://schemas.microsoft.com/office/powerpoint/2010/main" val="3484846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7B6DC-B884-4EF7-9E4A-E73E2E8287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5DB9B22-2C78-41DF-B377-6A62BB0ABE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8DB296C-E905-45A6-AB8F-0AF5032B795C}"/>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5" name="Marcador de pie de página 4">
            <a:extLst>
              <a:ext uri="{FF2B5EF4-FFF2-40B4-BE49-F238E27FC236}">
                <a16:creationId xmlns:a16="http://schemas.microsoft.com/office/drawing/2014/main" id="{FC3B0862-28FC-424E-B691-D5F51C6F83D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1E8297-291D-4669-94DB-D3DF583CB403}"/>
              </a:ext>
            </a:extLst>
          </p:cNvPr>
          <p:cNvSpPr>
            <a:spLocks noGrp="1"/>
          </p:cNvSpPr>
          <p:nvPr>
            <p:ph type="sldNum" sz="quarter" idx="12"/>
          </p:nvPr>
        </p:nvSpPr>
        <p:spPr/>
        <p:txBody>
          <a:bodyPr/>
          <a:lstStyle/>
          <a:p>
            <a:fld id="{0D513431-993D-448D-8172-A04BEB7BF145}" type="slidenum">
              <a:rPr lang="es-ES" smtClean="0"/>
              <a:t>‹Nº›</a:t>
            </a:fld>
            <a:endParaRPr lang="es-ES"/>
          </a:p>
        </p:txBody>
      </p:sp>
      <p:pic>
        <p:nvPicPr>
          <p:cNvPr id="9" name="Imagen 8">
            <a:extLst>
              <a:ext uri="{FF2B5EF4-FFF2-40B4-BE49-F238E27FC236}">
                <a16:creationId xmlns:a16="http://schemas.microsoft.com/office/drawing/2014/main" id="{A7DEB57B-E7AF-4C1A-BEC0-BA339E9850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687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87D13-BC9B-4DD2-A482-9B850EB999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9DC5F63-08BB-44A1-BCC7-A7DFA0297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A8BF0E9-0BED-4F23-8C87-38CD2BE68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177730D-720F-4EA6-B7F8-4AF170B5E058}"/>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6" name="Marcador de pie de página 5">
            <a:extLst>
              <a:ext uri="{FF2B5EF4-FFF2-40B4-BE49-F238E27FC236}">
                <a16:creationId xmlns:a16="http://schemas.microsoft.com/office/drawing/2014/main" id="{DBC3F7CE-6728-4394-AFC6-17CED0536E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BA0E731-B603-4A7A-B283-B779FB720480}"/>
              </a:ext>
            </a:extLst>
          </p:cNvPr>
          <p:cNvSpPr>
            <a:spLocks noGrp="1"/>
          </p:cNvSpPr>
          <p:nvPr>
            <p:ph type="sldNum" sz="quarter" idx="12"/>
          </p:nvPr>
        </p:nvSpPr>
        <p:spPr/>
        <p:txBody>
          <a:bodyPr/>
          <a:lstStyle/>
          <a:p>
            <a:fld id="{0D513431-993D-448D-8172-A04BEB7BF145}" type="slidenum">
              <a:rPr lang="es-ES" smtClean="0"/>
              <a:t>‹Nº›</a:t>
            </a:fld>
            <a:endParaRPr lang="es-ES"/>
          </a:p>
        </p:txBody>
      </p:sp>
    </p:spTree>
    <p:extLst>
      <p:ext uri="{BB962C8B-B14F-4D97-AF65-F5344CB8AC3E}">
        <p14:creationId xmlns:p14="http://schemas.microsoft.com/office/powerpoint/2010/main" val="247896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9E311-04C2-4F95-BA4E-8982C3BEE1A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B98343A-4EB3-433E-8CFB-B3297BBBD4A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CE3489-4E70-4A5A-BF2D-9240161E1CE9}"/>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5" name="Marcador de pie de página 4">
            <a:extLst>
              <a:ext uri="{FF2B5EF4-FFF2-40B4-BE49-F238E27FC236}">
                <a16:creationId xmlns:a16="http://schemas.microsoft.com/office/drawing/2014/main" id="{5BC51EDB-BEF8-4069-A979-AEB4316E32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FECBB3-1ECE-4A80-AFD5-A6B66C3C3532}"/>
              </a:ext>
            </a:extLst>
          </p:cNvPr>
          <p:cNvSpPr>
            <a:spLocks noGrp="1"/>
          </p:cNvSpPr>
          <p:nvPr>
            <p:ph type="sldNum" sz="quarter" idx="12"/>
          </p:nvPr>
        </p:nvSpPr>
        <p:spPr/>
        <p:txBody>
          <a:bodyPr/>
          <a:lstStyle/>
          <a:p>
            <a:fld id="{0D513431-993D-448D-8172-A04BEB7BF145}" type="slidenum">
              <a:rPr lang="es-ES" smtClean="0"/>
              <a:t>‹Nº›</a:t>
            </a:fld>
            <a:endParaRPr lang="es-ES"/>
          </a:p>
        </p:txBody>
      </p:sp>
    </p:spTree>
    <p:extLst>
      <p:ext uri="{BB962C8B-B14F-4D97-AF65-F5344CB8AC3E}">
        <p14:creationId xmlns:p14="http://schemas.microsoft.com/office/powerpoint/2010/main" val="274508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1EC4B0-1523-478E-9C37-1937B6A189D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EFC4D04-AA96-42F7-AB42-1C604021CEB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648FCD-E220-4690-872B-71FED4416C4B}"/>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5" name="Marcador de pie de página 4">
            <a:extLst>
              <a:ext uri="{FF2B5EF4-FFF2-40B4-BE49-F238E27FC236}">
                <a16:creationId xmlns:a16="http://schemas.microsoft.com/office/drawing/2014/main" id="{08A03864-0E4B-4DB1-9458-622C0B1953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165A05-3F8C-451D-9819-16FD33F04793}"/>
              </a:ext>
            </a:extLst>
          </p:cNvPr>
          <p:cNvSpPr>
            <a:spLocks noGrp="1"/>
          </p:cNvSpPr>
          <p:nvPr>
            <p:ph type="sldNum" sz="quarter" idx="12"/>
          </p:nvPr>
        </p:nvSpPr>
        <p:spPr/>
        <p:txBody>
          <a:bodyPr/>
          <a:lstStyle/>
          <a:p>
            <a:fld id="{0D513431-993D-448D-8172-A04BEB7BF145}" type="slidenum">
              <a:rPr lang="es-ES" smtClean="0"/>
              <a:t>‹Nº›</a:t>
            </a:fld>
            <a:endParaRPr lang="es-ES"/>
          </a:p>
        </p:txBody>
      </p:sp>
    </p:spTree>
    <p:extLst>
      <p:ext uri="{BB962C8B-B14F-4D97-AF65-F5344CB8AC3E}">
        <p14:creationId xmlns:p14="http://schemas.microsoft.com/office/powerpoint/2010/main" val="145167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3C0E1-9FCC-4C92-A7FB-9F26DCA66BA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FD0E24-8C4B-4E7A-B1E4-5C79F56ACF5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89BF61-4FF6-4C8B-889B-66A4590DFDA9}"/>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5" name="Marcador de pie de página 4">
            <a:extLst>
              <a:ext uri="{FF2B5EF4-FFF2-40B4-BE49-F238E27FC236}">
                <a16:creationId xmlns:a16="http://schemas.microsoft.com/office/drawing/2014/main" id="{76923E3D-9CCF-40F7-B403-DEF4A353C0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E74C11-4F87-4A5A-A30B-0BAF3BF684EA}"/>
              </a:ext>
            </a:extLst>
          </p:cNvPr>
          <p:cNvSpPr>
            <a:spLocks noGrp="1"/>
          </p:cNvSpPr>
          <p:nvPr>
            <p:ph type="sldNum" sz="quarter" idx="12"/>
          </p:nvPr>
        </p:nvSpPr>
        <p:spPr/>
        <p:txBody>
          <a:bodyPr/>
          <a:lstStyle/>
          <a:p>
            <a:fld id="{0D513431-993D-448D-8172-A04BEB7BF145}" type="slidenum">
              <a:rPr lang="es-ES" smtClean="0"/>
              <a:t>‹Nº›</a:t>
            </a:fld>
            <a:endParaRPr lang="es-ES"/>
          </a:p>
        </p:txBody>
      </p:sp>
      <p:pic>
        <p:nvPicPr>
          <p:cNvPr id="8" name="Imagen 7">
            <a:extLst>
              <a:ext uri="{FF2B5EF4-FFF2-40B4-BE49-F238E27FC236}">
                <a16:creationId xmlns:a16="http://schemas.microsoft.com/office/drawing/2014/main" id="{88D0FF31-0FB5-40E6-888B-3681A54BBD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322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3C0E1-9FCC-4C92-A7FB-9F26DCA66BA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FD0E24-8C4B-4E7A-B1E4-5C79F56ACF5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89BF61-4FF6-4C8B-889B-66A4590DFDA9}"/>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5" name="Marcador de pie de página 4">
            <a:extLst>
              <a:ext uri="{FF2B5EF4-FFF2-40B4-BE49-F238E27FC236}">
                <a16:creationId xmlns:a16="http://schemas.microsoft.com/office/drawing/2014/main" id="{76923E3D-9CCF-40F7-B403-DEF4A353C0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E74C11-4F87-4A5A-A30B-0BAF3BF684EA}"/>
              </a:ext>
            </a:extLst>
          </p:cNvPr>
          <p:cNvSpPr>
            <a:spLocks noGrp="1"/>
          </p:cNvSpPr>
          <p:nvPr>
            <p:ph type="sldNum" sz="quarter" idx="12"/>
          </p:nvPr>
        </p:nvSpPr>
        <p:spPr/>
        <p:txBody>
          <a:bodyPr/>
          <a:lstStyle/>
          <a:p>
            <a:fld id="{0D513431-993D-448D-8172-A04BEB7BF145}" type="slidenum">
              <a:rPr lang="es-ES" smtClean="0"/>
              <a:t>‹Nº›</a:t>
            </a:fld>
            <a:endParaRPr lang="es-ES"/>
          </a:p>
        </p:txBody>
      </p:sp>
      <p:pic>
        <p:nvPicPr>
          <p:cNvPr id="9" name="Imagen 8">
            <a:extLst>
              <a:ext uri="{FF2B5EF4-FFF2-40B4-BE49-F238E27FC236}">
                <a16:creationId xmlns:a16="http://schemas.microsoft.com/office/drawing/2014/main" id="{FB24BEAB-FDE5-4BBD-AD2C-E68C152726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017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94C41-E9D1-4F0B-BA6A-6D7CF84F960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BFD62D-CDCD-49D3-952D-27D074A6E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CA7C750-5AFA-4B05-9401-2A953784AB70}"/>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5" name="Marcador de pie de página 4">
            <a:extLst>
              <a:ext uri="{FF2B5EF4-FFF2-40B4-BE49-F238E27FC236}">
                <a16:creationId xmlns:a16="http://schemas.microsoft.com/office/drawing/2014/main" id="{82995904-2A39-4550-AA8B-06BAF93372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7B2F812-71B5-4CF6-BEF7-7D412A1DAFD3}"/>
              </a:ext>
            </a:extLst>
          </p:cNvPr>
          <p:cNvSpPr>
            <a:spLocks noGrp="1"/>
          </p:cNvSpPr>
          <p:nvPr>
            <p:ph type="sldNum" sz="quarter" idx="12"/>
          </p:nvPr>
        </p:nvSpPr>
        <p:spPr/>
        <p:txBody>
          <a:bodyPr/>
          <a:lstStyle/>
          <a:p>
            <a:fld id="{0D513431-993D-448D-8172-A04BEB7BF145}" type="slidenum">
              <a:rPr lang="es-ES" smtClean="0"/>
              <a:t>‹Nº›</a:t>
            </a:fld>
            <a:endParaRPr lang="es-ES"/>
          </a:p>
        </p:txBody>
      </p:sp>
    </p:spTree>
    <p:extLst>
      <p:ext uri="{BB962C8B-B14F-4D97-AF65-F5344CB8AC3E}">
        <p14:creationId xmlns:p14="http://schemas.microsoft.com/office/powerpoint/2010/main" val="224206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7B031-99DF-4F3A-82DF-321F072FF31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5A38B1-1B2E-4CBB-8EDA-BCDF1DA77FD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AA5D2BF-30B8-462B-B427-E79C39CA725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A6EFFFB-FB2E-4CD5-B780-935D64AFE4DE}"/>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6" name="Marcador de pie de página 5">
            <a:extLst>
              <a:ext uri="{FF2B5EF4-FFF2-40B4-BE49-F238E27FC236}">
                <a16:creationId xmlns:a16="http://schemas.microsoft.com/office/drawing/2014/main" id="{5C788CA5-89B7-48DE-BA4F-6E0290BE83B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267613-55A5-4DEA-8A31-68A8B63C5BC4}"/>
              </a:ext>
            </a:extLst>
          </p:cNvPr>
          <p:cNvSpPr>
            <a:spLocks noGrp="1"/>
          </p:cNvSpPr>
          <p:nvPr>
            <p:ph type="sldNum" sz="quarter" idx="12"/>
          </p:nvPr>
        </p:nvSpPr>
        <p:spPr/>
        <p:txBody>
          <a:bodyPr/>
          <a:lstStyle/>
          <a:p>
            <a:fld id="{0D513431-993D-448D-8172-A04BEB7BF145}" type="slidenum">
              <a:rPr lang="es-ES" smtClean="0"/>
              <a:t>‹Nº›</a:t>
            </a:fld>
            <a:endParaRPr lang="es-ES"/>
          </a:p>
        </p:txBody>
      </p:sp>
    </p:spTree>
    <p:extLst>
      <p:ext uri="{BB962C8B-B14F-4D97-AF65-F5344CB8AC3E}">
        <p14:creationId xmlns:p14="http://schemas.microsoft.com/office/powerpoint/2010/main" val="157853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DDDDC-8F1B-4540-9D5E-89C35AC8E9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1ABC3E2-12BE-4A50-965B-9B37A9F67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6B92D422-6940-4AE8-B33A-7CD2220FFE3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4906A2F-21D6-484E-8769-4454281998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C0359F0-F55F-4436-B931-AB0C049487C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BE42313-7E24-4EEB-82E4-E55A030499DE}"/>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8" name="Marcador de pie de página 7">
            <a:extLst>
              <a:ext uri="{FF2B5EF4-FFF2-40B4-BE49-F238E27FC236}">
                <a16:creationId xmlns:a16="http://schemas.microsoft.com/office/drawing/2014/main" id="{54F12E3F-DE66-4D17-9680-49D15A47CB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87770AD-1C14-4825-8C4A-E18635BF528F}"/>
              </a:ext>
            </a:extLst>
          </p:cNvPr>
          <p:cNvSpPr>
            <a:spLocks noGrp="1"/>
          </p:cNvSpPr>
          <p:nvPr>
            <p:ph type="sldNum" sz="quarter" idx="12"/>
          </p:nvPr>
        </p:nvSpPr>
        <p:spPr/>
        <p:txBody>
          <a:bodyPr/>
          <a:lstStyle/>
          <a:p>
            <a:fld id="{0D513431-993D-448D-8172-A04BEB7BF145}" type="slidenum">
              <a:rPr lang="es-ES" smtClean="0"/>
              <a:t>‹Nº›</a:t>
            </a:fld>
            <a:endParaRPr lang="es-ES"/>
          </a:p>
        </p:txBody>
      </p:sp>
    </p:spTree>
    <p:extLst>
      <p:ext uri="{BB962C8B-B14F-4D97-AF65-F5344CB8AC3E}">
        <p14:creationId xmlns:p14="http://schemas.microsoft.com/office/powerpoint/2010/main" val="13837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04A6A-D961-4327-B5E0-440572075D3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D603735-CFB5-4CFA-9771-C76694B074B6}"/>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4" name="Marcador de pie de página 3">
            <a:extLst>
              <a:ext uri="{FF2B5EF4-FFF2-40B4-BE49-F238E27FC236}">
                <a16:creationId xmlns:a16="http://schemas.microsoft.com/office/drawing/2014/main" id="{C89609D9-207F-45A1-85AF-6521E41C8A4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052F553-BD3A-4B5C-91D7-52ED41193001}"/>
              </a:ext>
            </a:extLst>
          </p:cNvPr>
          <p:cNvSpPr>
            <a:spLocks noGrp="1"/>
          </p:cNvSpPr>
          <p:nvPr>
            <p:ph type="sldNum" sz="quarter" idx="12"/>
          </p:nvPr>
        </p:nvSpPr>
        <p:spPr/>
        <p:txBody>
          <a:bodyPr/>
          <a:lstStyle/>
          <a:p>
            <a:fld id="{0D513431-993D-448D-8172-A04BEB7BF145}" type="slidenum">
              <a:rPr lang="es-ES" smtClean="0"/>
              <a:t>‹Nº›</a:t>
            </a:fld>
            <a:endParaRPr lang="es-ES"/>
          </a:p>
        </p:txBody>
      </p:sp>
    </p:spTree>
    <p:extLst>
      <p:ext uri="{BB962C8B-B14F-4D97-AF65-F5344CB8AC3E}">
        <p14:creationId xmlns:p14="http://schemas.microsoft.com/office/powerpoint/2010/main" val="354688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D1A0C3-E20A-4BD7-94AA-736DD5903028}"/>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3" name="Marcador de pie de página 2">
            <a:extLst>
              <a:ext uri="{FF2B5EF4-FFF2-40B4-BE49-F238E27FC236}">
                <a16:creationId xmlns:a16="http://schemas.microsoft.com/office/drawing/2014/main" id="{3585D059-5C73-4367-ADEF-8DCAAE29633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DB521-E2FA-429E-9C83-6F9F4862A4C3}"/>
              </a:ext>
            </a:extLst>
          </p:cNvPr>
          <p:cNvSpPr>
            <a:spLocks noGrp="1"/>
          </p:cNvSpPr>
          <p:nvPr>
            <p:ph type="sldNum" sz="quarter" idx="12"/>
          </p:nvPr>
        </p:nvSpPr>
        <p:spPr/>
        <p:txBody>
          <a:bodyPr/>
          <a:lstStyle/>
          <a:p>
            <a:fld id="{0D513431-993D-448D-8172-A04BEB7BF145}" type="slidenum">
              <a:rPr lang="es-ES" smtClean="0"/>
              <a:t>‹Nº›</a:t>
            </a:fld>
            <a:endParaRPr lang="es-ES"/>
          </a:p>
        </p:txBody>
      </p:sp>
    </p:spTree>
    <p:extLst>
      <p:ext uri="{BB962C8B-B14F-4D97-AF65-F5344CB8AC3E}">
        <p14:creationId xmlns:p14="http://schemas.microsoft.com/office/powerpoint/2010/main" val="394638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B3624-16CF-4E56-968B-AFB796C044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68D45C-45E2-4F05-B181-529614041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8E502B2-5453-45EA-8BF5-038F46BBA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78C59E7-6F5A-4797-A97F-7DA8A32B00AA}"/>
              </a:ext>
            </a:extLst>
          </p:cNvPr>
          <p:cNvSpPr>
            <a:spLocks noGrp="1"/>
          </p:cNvSpPr>
          <p:nvPr>
            <p:ph type="dt" sz="half" idx="10"/>
          </p:nvPr>
        </p:nvSpPr>
        <p:spPr/>
        <p:txBody>
          <a:bodyPr/>
          <a:lstStyle/>
          <a:p>
            <a:fld id="{128E1018-91E7-48A7-A5D5-DD0AD7A65CB9}" type="datetimeFigureOut">
              <a:rPr lang="es-ES" smtClean="0"/>
              <a:t>20/05/2025</a:t>
            </a:fld>
            <a:endParaRPr lang="es-ES"/>
          </a:p>
        </p:txBody>
      </p:sp>
      <p:sp>
        <p:nvSpPr>
          <p:cNvPr id="6" name="Marcador de pie de página 5">
            <a:extLst>
              <a:ext uri="{FF2B5EF4-FFF2-40B4-BE49-F238E27FC236}">
                <a16:creationId xmlns:a16="http://schemas.microsoft.com/office/drawing/2014/main" id="{1B80CD4F-145F-48A6-A518-641182DBEA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47E649-0437-4A1A-A6C1-A1359E4DEC8F}"/>
              </a:ext>
            </a:extLst>
          </p:cNvPr>
          <p:cNvSpPr>
            <a:spLocks noGrp="1"/>
          </p:cNvSpPr>
          <p:nvPr>
            <p:ph type="sldNum" sz="quarter" idx="12"/>
          </p:nvPr>
        </p:nvSpPr>
        <p:spPr/>
        <p:txBody>
          <a:bodyPr/>
          <a:lstStyle/>
          <a:p>
            <a:fld id="{0D513431-993D-448D-8172-A04BEB7BF145}" type="slidenum">
              <a:rPr lang="es-ES" smtClean="0"/>
              <a:t>‹Nº›</a:t>
            </a:fld>
            <a:endParaRPr lang="es-ES"/>
          </a:p>
        </p:txBody>
      </p:sp>
    </p:spTree>
    <p:extLst>
      <p:ext uri="{BB962C8B-B14F-4D97-AF65-F5344CB8AC3E}">
        <p14:creationId xmlns:p14="http://schemas.microsoft.com/office/powerpoint/2010/main" val="305968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189F5D-D829-466C-A4A3-0F5E85529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967EF2-8FB9-4DC4-A6B5-2BAE4AD4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C29F20-8D45-46AE-A423-9334DD173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E1018-91E7-48A7-A5D5-DD0AD7A65CB9}" type="datetimeFigureOut">
              <a:rPr lang="es-ES" smtClean="0"/>
              <a:t>20/05/2025</a:t>
            </a:fld>
            <a:endParaRPr lang="es-ES"/>
          </a:p>
        </p:txBody>
      </p:sp>
      <p:sp>
        <p:nvSpPr>
          <p:cNvPr id="5" name="Marcador de pie de página 4">
            <a:extLst>
              <a:ext uri="{FF2B5EF4-FFF2-40B4-BE49-F238E27FC236}">
                <a16:creationId xmlns:a16="http://schemas.microsoft.com/office/drawing/2014/main" id="{0E6BCBD6-CB21-40A4-B095-7CA2384E7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BD93DEA-3571-4963-8DCE-C36A1BF51B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13431-993D-448D-8172-A04BEB7BF145}" type="slidenum">
              <a:rPr lang="es-ES" smtClean="0"/>
              <a:t>‹Nº›</a:t>
            </a:fld>
            <a:endParaRPr lang="es-ES"/>
          </a:p>
        </p:txBody>
      </p:sp>
    </p:spTree>
    <p:extLst>
      <p:ext uri="{BB962C8B-B14F-4D97-AF65-F5344CB8AC3E}">
        <p14:creationId xmlns:p14="http://schemas.microsoft.com/office/powerpoint/2010/main" val="4220458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untadeandalucia.es/servicios/participacion/todos-documentos/detalle/240555.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fif"/><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fif"/></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twitter.com/VidaSaludAnd" TargetMode="External"/><Relationship Id="rId13" Type="http://schemas.openxmlformats.org/officeDocument/2006/relationships/hyperlink" Target="https://www.instagram.com/vidasaludandalucia/" TargetMode="External"/><Relationship Id="rId3" Type="http://schemas.openxmlformats.org/officeDocument/2006/relationships/slideLayout" Target="../slideLayouts/slideLayout3.xml"/><Relationship Id="rId7" Type="http://schemas.openxmlformats.org/officeDocument/2006/relationships/image" Target="../media/image29.png"/><Relationship Id="rId12" Type="http://schemas.openxmlformats.org/officeDocument/2006/relationships/hyperlink" Target="http://www.facebook.com/VidaSaludAndalucia"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juntadeandalucia.es/organismos/saludyconsumo/areas/planificacion/estrategia-promocion-vida-saludable-andalucia.html" TargetMode="External"/><Relationship Id="rId11" Type="http://schemas.openxmlformats.org/officeDocument/2006/relationships/image" Target="../media/image32.png"/><Relationship Id="rId5" Type="http://schemas.openxmlformats.org/officeDocument/2006/relationships/hyperlink" Target="http://lajunta.es/27uge"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juntadeandalucia.es/servicios/participacion/todos-documentos/detalle/240555.html"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juntadeandalucia.es/servicios/participacion/todos-documentos/detalle/240555.htm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juntadeandalucia.es/servicios/participacion/todos-documentos/detalle/240555.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juntadeandalucia.es/servicios/participacion/todos-documentos/detalle/240555.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juntadeandalucia.es/servicios/participacion/todos-documentos/detalle/240555.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juntadeandalucia.es/servicios/participacion/todos-documentos/detalle/240555.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1634D53-8F1E-43B5-9EA9-5B4814FC148A}"/>
              </a:ext>
            </a:extLst>
          </p:cNvPr>
          <p:cNvSpPr>
            <a:spLocks noGrp="1"/>
          </p:cNvSpPr>
          <p:nvPr>
            <p:ph type="subTitle" idx="1"/>
          </p:nvPr>
        </p:nvSpPr>
        <p:spPr>
          <a:xfrm>
            <a:off x="461254" y="3268755"/>
            <a:ext cx="5478378" cy="3116179"/>
          </a:xfrm>
        </p:spPr>
        <p:txBody>
          <a:bodyPr>
            <a:normAutofit/>
          </a:bodyPr>
          <a:lstStyle/>
          <a:p>
            <a:pPr algn="l">
              <a:lnSpc>
                <a:spcPct val="100000"/>
              </a:lnSpc>
            </a:pPr>
            <a:r>
              <a:rPr lang="es-ES" sz="2800" b="1" dirty="0">
                <a:solidFill>
                  <a:srgbClr val="A22689"/>
                </a:solidFill>
              </a:rPr>
              <a:t>ABORDAJE DE LA OBESIDAD: </a:t>
            </a:r>
            <a:r>
              <a:rPr lang="es-ES" b="1" dirty="0">
                <a:solidFill>
                  <a:srgbClr val="A22689"/>
                </a:solidFill>
              </a:rPr>
              <a:t>regulación de la oferta alimentaria y actuaciones en zonas desfavorecidas</a:t>
            </a:r>
            <a:endParaRPr lang="es-ES" sz="2800" b="1" dirty="0">
              <a:solidFill>
                <a:srgbClr val="A22689"/>
              </a:solidFill>
            </a:endParaRPr>
          </a:p>
          <a:p>
            <a:pPr algn="l">
              <a:lnSpc>
                <a:spcPct val="100000"/>
              </a:lnSpc>
              <a:spcBef>
                <a:spcPts val="2400"/>
              </a:spcBef>
            </a:pPr>
            <a:r>
              <a:rPr lang="es-ES" sz="2200" dirty="0">
                <a:solidFill>
                  <a:srgbClr val="A22689"/>
                </a:solidFill>
              </a:rPr>
              <a:t>Pablo García-Cubillana de la Cruz</a:t>
            </a:r>
          </a:p>
          <a:p>
            <a:pPr algn="l">
              <a:lnSpc>
                <a:spcPct val="100000"/>
              </a:lnSpc>
              <a:spcBef>
                <a:spcPts val="500"/>
              </a:spcBef>
            </a:pPr>
            <a:r>
              <a:rPr lang="es-ES" sz="1800" dirty="0">
                <a:solidFill>
                  <a:srgbClr val="A22689"/>
                </a:solidFill>
              </a:rPr>
              <a:t>Director de la Estrategia de Promoción de una Vida Saludable en Andalucía</a:t>
            </a:r>
            <a:endParaRPr lang="es-ES" sz="2200" b="1" dirty="0">
              <a:solidFill>
                <a:srgbClr val="A22689"/>
              </a:solidFill>
            </a:endParaRPr>
          </a:p>
          <a:p>
            <a:pPr algn="l"/>
            <a:endParaRPr lang="es-ES" sz="2800" b="1" dirty="0">
              <a:solidFill>
                <a:srgbClr val="A22689"/>
              </a:solidFill>
            </a:endParaRPr>
          </a:p>
          <a:p>
            <a:pPr algn="l"/>
            <a:endParaRPr lang="es-ES" dirty="0"/>
          </a:p>
        </p:txBody>
      </p:sp>
    </p:spTree>
    <p:extLst>
      <p:ext uri="{BB962C8B-B14F-4D97-AF65-F5344CB8AC3E}">
        <p14:creationId xmlns:p14="http://schemas.microsoft.com/office/powerpoint/2010/main" val="2632504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1E606-97DD-2C95-52C0-9B120C3CB58D}"/>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64C0E992-AE86-EB4B-B603-9867E3F07F3D}"/>
              </a:ext>
            </a:extLst>
          </p:cNvPr>
          <p:cNvSpPr>
            <a:spLocks noGrp="1"/>
          </p:cNvSpPr>
          <p:nvPr>
            <p:ph idx="1"/>
          </p:nvPr>
        </p:nvSpPr>
        <p:spPr>
          <a:xfrm>
            <a:off x="1896631" y="2833237"/>
            <a:ext cx="9696777" cy="1491284"/>
          </a:xfrm>
        </p:spPr>
        <p:txBody>
          <a:bodyPr>
            <a:normAutofit/>
          </a:bodyPr>
          <a:lstStyle/>
          <a:p>
            <a:pPr>
              <a:lnSpc>
                <a:spcPct val="120000"/>
              </a:lnSpc>
            </a:pPr>
            <a:r>
              <a:rPr lang="es-ES" sz="2000" dirty="0"/>
              <a:t>Respecto a los centros incluidos en el artículo 2.a (RD 315/2025), parte del articulado entraría en vigor el 16 de abril de 2026.</a:t>
            </a:r>
          </a:p>
          <a:p>
            <a:pPr>
              <a:lnSpc>
                <a:spcPct val="120000"/>
              </a:lnSpc>
            </a:pPr>
            <a:r>
              <a:rPr lang="es-ES" sz="2000" dirty="0"/>
              <a:t>En todos los demás aspectos, el decreto entraría en vigor el día 16 de abril de 2027.</a:t>
            </a:r>
          </a:p>
        </p:txBody>
      </p:sp>
      <p:pic>
        <p:nvPicPr>
          <p:cNvPr id="9" name="Imagen 8" descr="Icono&#10;&#10;Descripción generada automáticamente">
            <a:hlinkClick r:id="rId3"/>
            <a:extLst>
              <a:ext uri="{FF2B5EF4-FFF2-40B4-BE49-F238E27FC236}">
                <a16:creationId xmlns:a16="http://schemas.microsoft.com/office/drawing/2014/main" id="{38CB7E6C-ACC7-89F4-E15C-4930A7EE3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70" y="2508117"/>
            <a:ext cx="965876" cy="925963"/>
          </a:xfrm>
          <a:prstGeom prst="rect">
            <a:avLst/>
          </a:prstGeom>
        </p:spPr>
      </p:pic>
      <p:sp>
        <p:nvSpPr>
          <p:cNvPr id="11" name="Rectángulo 10">
            <a:extLst>
              <a:ext uri="{FF2B5EF4-FFF2-40B4-BE49-F238E27FC236}">
                <a16:creationId xmlns:a16="http://schemas.microsoft.com/office/drawing/2014/main" id="{33CA50EC-5508-7DB6-855D-72D439FB0CB6}"/>
              </a:ext>
            </a:extLst>
          </p:cNvPr>
          <p:cNvSpPr/>
          <p:nvPr/>
        </p:nvSpPr>
        <p:spPr>
          <a:xfrm>
            <a:off x="1521724" y="1813166"/>
            <a:ext cx="100943" cy="2966103"/>
          </a:xfrm>
          <a:prstGeom prst="rect">
            <a:avLst/>
          </a:prstGeom>
          <a:solidFill>
            <a:srgbClr val="73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590E5F4D-332C-6BA0-37F3-89F30E682108}"/>
              </a:ext>
            </a:extLst>
          </p:cNvPr>
          <p:cNvPicPr>
            <a:picLocks noChangeAspect="1"/>
          </p:cNvPicPr>
          <p:nvPr/>
        </p:nvPicPr>
        <p:blipFill>
          <a:blip r:embed="rId5"/>
          <a:stretch>
            <a:fillRect/>
          </a:stretch>
        </p:blipFill>
        <p:spPr>
          <a:xfrm>
            <a:off x="690031" y="3540683"/>
            <a:ext cx="557730" cy="494591"/>
          </a:xfrm>
          <a:prstGeom prst="rect">
            <a:avLst/>
          </a:prstGeom>
        </p:spPr>
      </p:pic>
      <p:sp>
        <p:nvSpPr>
          <p:cNvPr id="4" name="CuadroTexto 3">
            <a:extLst>
              <a:ext uri="{FF2B5EF4-FFF2-40B4-BE49-F238E27FC236}">
                <a16:creationId xmlns:a16="http://schemas.microsoft.com/office/drawing/2014/main" id="{9C6D85A8-AA36-8038-3A4B-2AC2149B45C7}"/>
              </a:ext>
            </a:extLst>
          </p:cNvPr>
          <p:cNvSpPr txBox="1"/>
          <p:nvPr/>
        </p:nvSpPr>
        <p:spPr>
          <a:xfrm>
            <a:off x="1896631" y="2316943"/>
            <a:ext cx="6096000" cy="402546"/>
          </a:xfrm>
          <a:prstGeom prst="rect">
            <a:avLst/>
          </a:prstGeom>
          <a:noFill/>
        </p:spPr>
        <p:txBody>
          <a:bodyPr wrap="square">
            <a:spAutoFit/>
          </a:bodyPr>
          <a:lstStyle/>
          <a:p>
            <a:pPr marL="0" indent="0">
              <a:lnSpc>
                <a:spcPct val="120000"/>
              </a:lnSpc>
              <a:buNone/>
            </a:pPr>
            <a:r>
              <a:rPr lang="es-ES" sz="1800" b="1" dirty="0"/>
              <a:t>ENTRADA EN VIGOR:</a:t>
            </a:r>
          </a:p>
        </p:txBody>
      </p:sp>
    </p:spTree>
    <p:extLst>
      <p:ext uri="{BB962C8B-B14F-4D97-AF65-F5344CB8AC3E}">
        <p14:creationId xmlns:p14="http://schemas.microsoft.com/office/powerpoint/2010/main" val="338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42AE-6436-1EDC-43F3-701806E141F4}"/>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32F46E26-189B-0896-F3F2-70170F6C0B4E}"/>
              </a:ext>
            </a:extLst>
          </p:cNvPr>
          <p:cNvSpPr>
            <a:spLocks noGrp="1"/>
          </p:cNvSpPr>
          <p:nvPr>
            <p:ph idx="1"/>
          </p:nvPr>
        </p:nvSpPr>
        <p:spPr>
          <a:xfrm>
            <a:off x="445137" y="3625419"/>
            <a:ext cx="11605846" cy="2820025"/>
          </a:xfrm>
        </p:spPr>
        <p:txBody>
          <a:bodyPr>
            <a:normAutofit/>
          </a:bodyPr>
          <a:lstStyle/>
          <a:p>
            <a:pPr>
              <a:lnSpc>
                <a:spcPct val="100000"/>
              </a:lnSpc>
            </a:pPr>
            <a:r>
              <a:rPr lang="es-ES" sz="2200" dirty="0"/>
              <a:t>Proyecto europeo que busca promover estilos de vida saludables en familias residentes en zonas desfavorecidas, para prevenir la obesidad infantil, aumentar la actividad física y promover una alimentación más saludable, mediante actuaciones en los entornos de vida y en la comunidad.</a:t>
            </a:r>
          </a:p>
          <a:p>
            <a:pPr>
              <a:lnSpc>
                <a:spcPct val="100000"/>
              </a:lnSpc>
            </a:pPr>
            <a:r>
              <a:rPr lang="es-ES" sz="2200" dirty="0"/>
              <a:t>La Consejería de Salud y Consumo participa a través de la Escuela Andaluza de Salud Pública y el Servicio Andaluz de Salud, con el apoyo de la Fundación Pública Andaluza Progreso y Salud.</a:t>
            </a:r>
          </a:p>
          <a:p>
            <a:pPr>
              <a:lnSpc>
                <a:spcPct val="100000"/>
              </a:lnSpc>
            </a:pPr>
            <a:r>
              <a:rPr lang="es-ES" sz="2200" dirty="0"/>
              <a:t>La adaptación e implantación de la buena práctica se realiza en el Polígono Sur de Sevilla, contando con el papel destacado y la colaboración de la Oficina del Comisionado para el Polígono Sur.</a:t>
            </a:r>
            <a:endParaRPr lang="es-ES" dirty="0"/>
          </a:p>
          <a:p>
            <a:endParaRPr lang="es-ES" dirty="0"/>
          </a:p>
        </p:txBody>
      </p:sp>
      <p:pic>
        <p:nvPicPr>
          <p:cNvPr id="2" name="Picture 2" descr="Banner Polígono Sur 4 Health (Proyecto Health4EUKids)">
            <a:extLst>
              <a:ext uri="{FF2B5EF4-FFF2-40B4-BE49-F238E27FC236}">
                <a16:creationId xmlns:a16="http://schemas.microsoft.com/office/drawing/2014/main" id="{997D4E71-2766-C583-42D4-332C0587D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792" y="1347445"/>
            <a:ext cx="5906416" cy="205595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Logotipo&#10;&#10;El contenido generado por IA puede ser incorrecto.">
            <a:extLst>
              <a:ext uri="{FF2B5EF4-FFF2-40B4-BE49-F238E27FC236}">
                <a16:creationId xmlns:a16="http://schemas.microsoft.com/office/drawing/2014/main" id="{E87586A9-C291-2525-F033-C33F26F5D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042" y="1626349"/>
            <a:ext cx="1445021" cy="1498147"/>
          </a:xfrm>
          <a:prstGeom prst="rect">
            <a:avLst/>
          </a:prstGeom>
        </p:spPr>
      </p:pic>
      <p:pic>
        <p:nvPicPr>
          <p:cNvPr id="7" name="Imagen 6" descr="Logotipo&#10;&#10;El contenido generado por IA puede ser incorrecto.">
            <a:extLst>
              <a:ext uri="{FF2B5EF4-FFF2-40B4-BE49-F238E27FC236}">
                <a16:creationId xmlns:a16="http://schemas.microsoft.com/office/drawing/2014/main" id="{853B19F5-4599-493E-8BC5-39C2DAE07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4937" y="1626349"/>
            <a:ext cx="1345807" cy="1534220"/>
          </a:xfrm>
          <a:prstGeom prst="rect">
            <a:avLst/>
          </a:prstGeom>
        </p:spPr>
      </p:pic>
    </p:spTree>
    <p:extLst>
      <p:ext uri="{BB962C8B-B14F-4D97-AF65-F5344CB8AC3E}">
        <p14:creationId xmlns:p14="http://schemas.microsoft.com/office/powerpoint/2010/main" val="380374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0FA2-A1F6-3D3D-8E1F-87F52A1DBC43}"/>
            </a:ext>
          </a:extLst>
        </p:cNvPr>
        <p:cNvGrpSpPr/>
        <p:nvPr/>
      </p:nvGrpSpPr>
      <p:grpSpPr>
        <a:xfrm>
          <a:off x="0" y="0"/>
          <a:ext cx="0" cy="0"/>
          <a:chOff x="0" y="0"/>
          <a:chExt cx="0" cy="0"/>
        </a:xfrm>
      </p:grpSpPr>
      <p:pic>
        <p:nvPicPr>
          <p:cNvPr id="3" name="Marcador de contenido 2" descr="Logotipo, nombre de la empresa&#10;&#10;El contenido generado por IA puede ser incorrecto.">
            <a:extLst>
              <a:ext uri="{FF2B5EF4-FFF2-40B4-BE49-F238E27FC236}">
                <a16:creationId xmlns:a16="http://schemas.microsoft.com/office/drawing/2014/main" id="{43751B93-A9B6-D0E8-01A5-549E79E16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384" y="2804270"/>
            <a:ext cx="2019955" cy="1712619"/>
          </a:xfrm>
        </p:spPr>
      </p:pic>
      <p:sp>
        <p:nvSpPr>
          <p:cNvPr id="4" name="Marcador de contenido 4">
            <a:extLst>
              <a:ext uri="{FF2B5EF4-FFF2-40B4-BE49-F238E27FC236}">
                <a16:creationId xmlns:a16="http://schemas.microsoft.com/office/drawing/2014/main" id="{0CA6CCF1-BCA6-FB37-9D16-F2DAF18D1711}"/>
              </a:ext>
            </a:extLst>
          </p:cNvPr>
          <p:cNvSpPr txBox="1">
            <a:spLocks/>
          </p:cNvSpPr>
          <p:nvPr/>
        </p:nvSpPr>
        <p:spPr>
          <a:xfrm>
            <a:off x="2750023" y="1470026"/>
            <a:ext cx="8794277" cy="4360503"/>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es-ES" sz="6200" dirty="0">
                <a:latin typeface="Calibri" panose="020F0502020204030204" pitchFamily="34" charset="0"/>
                <a:ea typeface="Calibri" panose="020F0502020204030204" pitchFamily="34" charset="0"/>
                <a:cs typeface="Calibri" panose="020F0502020204030204" pitchFamily="34" charset="0"/>
              </a:rPr>
              <a:t>Para llevar a cabo el </a:t>
            </a:r>
            <a:r>
              <a:rPr lang="es-ES" sz="6200" b="1" dirty="0">
                <a:latin typeface="Calibri" panose="020F0502020204030204" pitchFamily="34" charset="0"/>
                <a:ea typeface="Calibri" panose="020F0502020204030204" pitchFamily="34" charset="0"/>
                <a:cs typeface="Calibri" panose="020F0502020204030204" pitchFamily="34" charset="0"/>
              </a:rPr>
              <a:t>análisis de necesidades </a:t>
            </a:r>
            <a:r>
              <a:rPr lang="es-ES" sz="6200" dirty="0">
                <a:latin typeface="Calibri" panose="020F0502020204030204" pitchFamily="34" charset="0"/>
                <a:ea typeface="Calibri" panose="020F0502020204030204" pitchFamily="34" charset="0"/>
                <a:cs typeface="Calibri" panose="020F0502020204030204" pitchFamily="34" charset="0"/>
              </a:rPr>
              <a:t>se contó con la ayuda de una herramienta de evaluación del entorno facilitada por el equipo de la Comunidad Valenciana que coordina el proyecto en España; una adaptación del instrumento escocés “Place Standard”, previamente adaptada por la DG de Salud Pública de Valencia para su uso en el programa regional de salud comunitaria ‘</a:t>
            </a:r>
            <a:r>
              <a:rPr lang="es-ES" sz="6200" dirty="0" err="1">
                <a:latin typeface="Calibri" panose="020F0502020204030204" pitchFamily="34" charset="0"/>
                <a:ea typeface="Calibri" panose="020F0502020204030204" pitchFamily="34" charset="0"/>
                <a:cs typeface="Calibri" panose="020F0502020204030204" pitchFamily="34" charset="0"/>
              </a:rPr>
              <a:t>XarxaSalut</a:t>
            </a:r>
            <a:r>
              <a:rPr lang="es-ES" sz="6200" dirty="0">
                <a:latin typeface="Calibri" panose="020F0502020204030204" pitchFamily="34" charset="0"/>
                <a:ea typeface="Calibri" panose="020F0502020204030204" pitchFamily="34" charset="0"/>
                <a:cs typeface="Calibri" panose="020F0502020204030204" pitchFamily="34" charset="0"/>
              </a:rPr>
              <a:t>’.</a:t>
            </a:r>
          </a:p>
          <a:p>
            <a:pPr>
              <a:lnSpc>
                <a:spcPct val="120000"/>
              </a:lnSpc>
              <a:spcBef>
                <a:spcPts val="600"/>
              </a:spcBef>
            </a:pPr>
            <a:r>
              <a:rPr lang="es-ES" sz="6200" dirty="0">
                <a:latin typeface="Calibri" panose="020F0502020204030204" pitchFamily="34" charset="0"/>
                <a:ea typeface="Calibri" panose="020F0502020204030204" pitchFamily="34" charset="0"/>
                <a:cs typeface="Calibri" panose="020F0502020204030204" pitchFamily="34" charset="0"/>
              </a:rPr>
              <a:t>La herramienta se utilizó en tres fases:</a:t>
            </a:r>
          </a:p>
          <a:p>
            <a:pPr lvl="1">
              <a:lnSpc>
                <a:spcPct val="120000"/>
              </a:lnSpc>
              <a:spcBef>
                <a:spcPts val="600"/>
              </a:spcBef>
            </a:pPr>
            <a:r>
              <a:rPr lang="es-ES" sz="6200" dirty="0">
                <a:latin typeface="Calibri" panose="020F0502020204030204" pitchFamily="34" charset="0"/>
                <a:ea typeface="Calibri" panose="020F0502020204030204" pitchFamily="34" charset="0"/>
                <a:cs typeface="Calibri" panose="020F0502020204030204" pitchFamily="34" charset="0"/>
              </a:rPr>
              <a:t>Pilotaje de la herramienta con un grupo de profesionales del ámbito de la salud que trabajan en el barrio, procedentes del Ayuntamiento, Delegación Territorial de </a:t>
            </a:r>
            <a:r>
              <a:rPr lang="es-ES" sz="6200" dirty="0" err="1">
                <a:latin typeface="Calibri" panose="020F0502020204030204" pitchFamily="34" charset="0"/>
                <a:ea typeface="Calibri" panose="020F0502020204030204" pitchFamily="34" charset="0"/>
                <a:cs typeface="Calibri" panose="020F0502020204030204" pitchFamily="34" charset="0"/>
              </a:rPr>
              <a:t>SyC</a:t>
            </a:r>
            <a:r>
              <a:rPr lang="es-ES" sz="6200" dirty="0">
                <a:latin typeface="Calibri" panose="020F0502020204030204" pitchFamily="34" charset="0"/>
                <a:ea typeface="Calibri" panose="020F0502020204030204" pitchFamily="34" charset="0"/>
                <a:cs typeface="Calibri" panose="020F0502020204030204" pitchFamily="34" charset="0"/>
              </a:rPr>
              <a:t>, Distrito Sanitario y Centros de Salud (octubre 2023)</a:t>
            </a:r>
          </a:p>
          <a:p>
            <a:pPr lvl="1">
              <a:lnSpc>
                <a:spcPct val="120000"/>
              </a:lnSpc>
              <a:spcBef>
                <a:spcPts val="600"/>
              </a:spcBef>
            </a:pPr>
            <a:r>
              <a:rPr lang="es-ES" sz="6200" dirty="0">
                <a:latin typeface="Calibri" panose="020F0502020204030204" pitchFamily="34" charset="0"/>
                <a:ea typeface="Calibri" panose="020F0502020204030204" pitchFamily="34" charset="0"/>
                <a:cs typeface="Calibri" panose="020F0502020204030204" pitchFamily="34" charset="0"/>
              </a:rPr>
              <a:t>Adaptación de la herramienta a un cuestionario online para mediadores de diferentes asociaciones del barrio (marzo 2024)</a:t>
            </a:r>
          </a:p>
          <a:p>
            <a:pPr lvl="1">
              <a:lnSpc>
                <a:spcPct val="120000"/>
              </a:lnSpc>
              <a:spcBef>
                <a:spcPts val="600"/>
              </a:spcBef>
            </a:pPr>
            <a:r>
              <a:rPr lang="es-ES" sz="6200" dirty="0">
                <a:latin typeface="Calibri" panose="020F0502020204030204" pitchFamily="34" charset="0"/>
                <a:ea typeface="Calibri" panose="020F0502020204030204" pitchFamily="34" charset="0"/>
                <a:cs typeface="Calibri" panose="020F0502020204030204" pitchFamily="34" charset="0"/>
              </a:rPr>
              <a:t>Grupo de madres de 0 a 3 años. Dinámicas de trabajo elaboradas por el equipo valenciano para el trabajo con población vulnerable (mayo 2024)</a:t>
            </a:r>
          </a:p>
        </p:txBody>
      </p:sp>
      <p:sp>
        <p:nvSpPr>
          <p:cNvPr id="2" name="Rectángulo 1">
            <a:extLst>
              <a:ext uri="{FF2B5EF4-FFF2-40B4-BE49-F238E27FC236}">
                <a16:creationId xmlns:a16="http://schemas.microsoft.com/office/drawing/2014/main" id="{443BCFBE-EEB1-C23F-27A4-2D7C875759B5}"/>
              </a:ext>
            </a:extLst>
          </p:cNvPr>
          <p:cNvSpPr/>
          <p:nvPr/>
        </p:nvSpPr>
        <p:spPr>
          <a:xfrm>
            <a:off x="2644127" y="1254658"/>
            <a:ext cx="105896" cy="481184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3884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36940-F28E-8D19-5CD6-F713B98F358D}"/>
            </a:ext>
          </a:extLst>
        </p:cNvPr>
        <p:cNvGrpSpPr/>
        <p:nvPr/>
      </p:nvGrpSpPr>
      <p:grpSpPr>
        <a:xfrm>
          <a:off x="0" y="0"/>
          <a:ext cx="0" cy="0"/>
          <a:chOff x="0" y="0"/>
          <a:chExt cx="0" cy="0"/>
        </a:xfrm>
      </p:grpSpPr>
      <p:grpSp>
        <p:nvGrpSpPr>
          <p:cNvPr id="15" name="Grupo 14">
            <a:extLst>
              <a:ext uri="{FF2B5EF4-FFF2-40B4-BE49-F238E27FC236}">
                <a16:creationId xmlns:a16="http://schemas.microsoft.com/office/drawing/2014/main" id="{A219087C-7442-2AAC-2EAA-E508F2733226}"/>
              </a:ext>
            </a:extLst>
          </p:cNvPr>
          <p:cNvGrpSpPr/>
          <p:nvPr/>
        </p:nvGrpSpPr>
        <p:grpSpPr>
          <a:xfrm>
            <a:off x="-426002" y="1518040"/>
            <a:ext cx="12380492" cy="4704243"/>
            <a:chOff x="-611516" y="1037797"/>
            <a:chExt cx="12734453" cy="4874876"/>
          </a:xfrm>
        </p:grpSpPr>
        <p:grpSp>
          <p:nvGrpSpPr>
            <p:cNvPr id="3" name="Grupo 2">
              <a:extLst>
                <a:ext uri="{FF2B5EF4-FFF2-40B4-BE49-F238E27FC236}">
                  <a16:creationId xmlns:a16="http://schemas.microsoft.com/office/drawing/2014/main" id="{F52976B2-4B23-D153-BBEF-6697ADF39E8C}"/>
                </a:ext>
              </a:extLst>
            </p:cNvPr>
            <p:cNvGrpSpPr/>
            <p:nvPr/>
          </p:nvGrpSpPr>
          <p:grpSpPr>
            <a:xfrm>
              <a:off x="-611516" y="1037797"/>
              <a:ext cx="4930664" cy="4874876"/>
              <a:chOff x="3345205" y="-533957"/>
              <a:chExt cx="4469107" cy="4690888"/>
            </a:xfrm>
          </p:grpSpPr>
          <p:pic>
            <p:nvPicPr>
              <p:cNvPr id="12" name="Imagen 11">
                <a:extLst>
                  <a:ext uri="{FF2B5EF4-FFF2-40B4-BE49-F238E27FC236}">
                    <a16:creationId xmlns:a16="http://schemas.microsoft.com/office/drawing/2014/main" id="{FFEB4560-28DA-3198-3BF6-8D26040247D2}"/>
                  </a:ext>
                </a:extLst>
              </p:cNvPr>
              <p:cNvPicPr>
                <a:picLocks noChangeAspect="1"/>
              </p:cNvPicPr>
              <p:nvPr/>
            </p:nvPicPr>
            <p:blipFill>
              <a:blip r:embed="rId2"/>
              <a:stretch>
                <a:fillRect/>
              </a:stretch>
            </p:blipFill>
            <p:spPr>
              <a:xfrm>
                <a:off x="3345205" y="-533957"/>
                <a:ext cx="4469107" cy="4690888"/>
              </a:xfrm>
              <a:prstGeom prst="rect">
                <a:avLst/>
              </a:prstGeom>
            </p:spPr>
          </p:pic>
          <p:sp>
            <p:nvSpPr>
              <p:cNvPr id="13" name="Elipse 12">
                <a:extLst>
                  <a:ext uri="{FF2B5EF4-FFF2-40B4-BE49-F238E27FC236}">
                    <a16:creationId xmlns:a16="http://schemas.microsoft.com/office/drawing/2014/main" id="{8C4DD703-EE72-F3F1-DCD6-1BA982732023}"/>
                  </a:ext>
                </a:extLst>
              </p:cNvPr>
              <p:cNvSpPr>
                <a:spLocks noChangeAspect="1"/>
              </p:cNvSpPr>
              <p:nvPr/>
            </p:nvSpPr>
            <p:spPr>
              <a:xfrm>
                <a:off x="6014346" y="-60303"/>
                <a:ext cx="737315" cy="56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4576AF3E-9165-1B04-361B-D9854943686C}"/>
                  </a:ext>
                </a:extLst>
              </p:cNvPr>
              <p:cNvSpPr>
                <a:spLocks noChangeAspect="1"/>
              </p:cNvSpPr>
              <p:nvPr/>
            </p:nvSpPr>
            <p:spPr>
              <a:xfrm>
                <a:off x="6536754" y="2594610"/>
                <a:ext cx="737318" cy="560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3873CA7A-8AD3-B840-F636-BE1DA117806E}"/>
                  </a:ext>
                </a:extLst>
              </p:cNvPr>
              <p:cNvSpPr>
                <a:spLocks noChangeAspect="1"/>
              </p:cNvSpPr>
              <p:nvPr/>
            </p:nvSpPr>
            <p:spPr>
              <a:xfrm>
                <a:off x="5303037" y="3316545"/>
                <a:ext cx="786864" cy="402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5F7BCE8E-AED5-6B66-67F9-844845DAECCC}"/>
                  </a:ext>
                </a:extLst>
              </p:cNvPr>
              <p:cNvSpPr>
                <a:spLocks noChangeAspect="1"/>
              </p:cNvSpPr>
              <p:nvPr/>
            </p:nvSpPr>
            <p:spPr>
              <a:xfrm>
                <a:off x="4789372" y="3128219"/>
                <a:ext cx="389558" cy="456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34" name="Imagen 33">
              <a:extLst>
                <a:ext uri="{FF2B5EF4-FFF2-40B4-BE49-F238E27FC236}">
                  <a16:creationId xmlns:a16="http://schemas.microsoft.com/office/drawing/2014/main" id="{D2E4D6A8-8963-3930-510E-2517CA36684D}"/>
                </a:ext>
              </a:extLst>
            </p:cNvPr>
            <p:cNvPicPr>
              <a:picLocks noChangeAspect="1"/>
            </p:cNvPicPr>
            <p:nvPr/>
          </p:nvPicPr>
          <p:blipFill>
            <a:blip r:embed="rId3"/>
            <a:stretch>
              <a:fillRect/>
            </a:stretch>
          </p:blipFill>
          <p:spPr>
            <a:xfrm>
              <a:off x="3839408" y="1437217"/>
              <a:ext cx="4573257" cy="4173721"/>
            </a:xfrm>
            <a:prstGeom prst="rect">
              <a:avLst/>
            </a:prstGeom>
          </p:spPr>
        </p:pic>
        <p:sp>
          <p:nvSpPr>
            <p:cNvPr id="35" name="Elipse 34">
              <a:extLst>
                <a:ext uri="{FF2B5EF4-FFF2-40B4-BE49-F238E27FC236}">
                  <a16:creationId xmlns:a16="http://schemas.microsoft.com/office/drawing/2014/main" id="{2B080718-5BAE-0BFE-6621-902F7556DE68}"/>
                </a:ext>
              </a:extLst>
            </p:cNvPr>
            <p:cNvSpPr>
              <a:spLocks noChangeAspect="1"/>
            </p:cNvSpPr>
            <p:nvPr/>
          </p:nvSpPr>
          <p:spPr>
            <a:xfrm rot="1755960">
              <a:off x="6404366" y="1517826"/>
              <a:ext cx="707439" cy="6084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Elipse 35">
              <a:extLst>
                <a:ext uri="{FF2B5EF4-FFF2-40B4-BE49-F238E27FC236}">
                  <a16:creationId xmlns:a16="http://schemas.microsoft.com/office/drawing/2014/main" id="{403C7B10-9923-2129-319F-DCB00A5B172E}"/>
                </a:ext>
              </a:extLst>
            </p:cNvPr>
            <p:cNvSpPr>
              <a:spLocks noChangeAspect="1"/>
            </p:cNvSpPr>
            <p:nvPr/>
          </p:nvSpPr>
          <p:spPr>
            <a:xfrm>
              <a:off x="4823573" y="5029627"/>
              <a:ext cx="612027" cy="450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Elipse 36">
              <a:extLst>
                <a:ext uri="{FF2B5EF4-FFF2-40B4-BE49-F238E27FC236}">
                  <a16:creationId xmlns:a16="http://schemas.microsoft.com/office/drawing/2014/main" id="{C79CF914-DF9A-98A9-E460-0E90F99FAB60}"/>
                </a:ext>
              </a:extLst>
            </p:cNvPr>
            <p:cNvSpPr>
              <a:spLocks noChangeAspect="1"/>
            </p:cNvSpPr>
            <p:nvPr/>
          </p:nvSpPr>
          <p:spPr>
            <a:xfrm>
              <a:off x="7058958" y="4397190"/>
              <a:ext cx="707439" cy="6084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Elipse 37">
              <a:extLst>
                <a:ext uri="{FF2B5EF4-FFF2-40B4-BE49-F238E27FC236}">
                  <a16:creationId xmlns:a16="http://schemas.microsoft.com/office/drawing/2014/main" id="{302A5751-72A3-A2E2-9C93-36F1842DB29E}"/>
                </a:ext>
              </a:extLst>
            </p:cNvPr>
            <p:cNvSpPr>
              <a:spLocks noChangeAspect="1"/>
            </p:cNvSpPr>
            <p:nvPr/>
          </p:nvSpPr>
          <p:spPr>
            <a:xfrm rot="20307953">
              <a:off x="6406085" y="4897183"/>
              <a:ext cx="707439" cy="6084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9" name="Imagen 38">
              <a:extLst>
                <a:ext uri="{FF2B5EF4-FFF2-40B4-BE49-F238E27FC236}">
                  <a16:creationId xmlns:a16="http://schemas.microsoft.com/office/drawing/2014/main" id="{782A6C1A-D8F3-865C-7C23-881C36D6CDB4}"/>
                </a:ext>
              </a:extLst>
            </p:cNvPr>
            <p:cNvPicPr>
              <a:picLocks noChangeAspect="1"/>
            </p:cNvPicPr>
            <p:nvPr/>
          </p:nvPicPr>
          <p:blipFill>
            <a:blip r:embed="rId4"/>
            <a:stretch>
              <a:fillRect/>
            </a:stretch>
          </p:blipFill>
          <p:spPr>
            <a:xfrm>
              <a:off x="7985886" y="1637196"/>
              <a:ext cx="4137051" cy="3924000"/>
            </a:xfrm>
            <a:prstGeom prst="rect">
              <a:avLst/>
            </a:prstGeom>
          </p:spPr>
        </p:pic>
        <p:sp>
          <p:nvSpPr>
            <p:cNvPr id="40" name="Elipse 39">
              <a:extLst>
                <a:ext uri="{FF2B5EF4-FFF2-40B4-BE49-F238E27FC236}">
                  <a16:creationId xmlns:a16="http://schemas.microsoft.com/office/drawing/2014/main" id="{597B4F45-2637-CF00-721A-4BC88E4967FA}"/>
                </a:ext>
              </a:extLst>
            </p:cNvPr>
            <p:cNvSpPr>
              <a:spLocks noChangeAspect="1"/>
            </p:cNvSpPr>
            <p:nvPr/>
          </p:nvSpPr>
          <p:spPr>
            <a:xfrm rot="1755960">
              <a:off x="10462997" y="1645922"/>
              <a:ext cx="707439" cy="6084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a:extLst>
                <a:ext uri="{FF2B5EF4-FFF2-40B4-BE49-F238E27FC236}">
                  <a16:creationId xmlns:a16="http://schemas.microsoft.com/office/drawing/2014/main" id="{113AEAF5-073E-0624-0CB9-AFB05781F7C7}"/>
                </a:ext>
              </a:extLst>
            </p:cNvPr>
            <p:cNvSpPr>
              <a:spLocks noChangeAspect="1"/>
            </p:cNvSpPr>
            <p:nvPr/>
          </p:nvSpPr>
          <p:spPr>
            <a:xfrm rot="19713915">
              <a:off x="10493120" y="4984811"/>
              <a:ext cx="707439" cy="6084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Elipse 42">
              <a:extLst>
                <a:ext uri="{FF2B5EF4-FFF2-40B4-BE49-F238E27FC236}">
                  <a16:creationId xmlns:a16="http://schemas.microsoft.com/office/drawing/2014/main" id="{56E5EBB3-C55A-0567-1959-3C969BD3F285}"/>
                </a:ext>
              </a:extLst>
            </p:cNvPr>
            <p:cNvSpPr>
              <a:spLocks noChangeAspect="1"/>
            </p:cNvSpPr>
            <p:nvPr/>
          </p:nvSpPr>
          <p:spPr>
            <a:xfrm rot="20799261">
              <a:off x="8842789" y="1566256"/>
              <a:ext cx="707439" cy="60849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Flecha: hacia abajo 1">
              <a:extLst>
                <a:ext uri="{FF2B5EF4-FFF2-40B4-BE49-F238E27FC236}">
                  <a16:creationId xmlns:a16="http://schemas.microsoft.com/office/drawing/2014/main" id="{9A6BF27B-46BC-EB6E-6082-CE46DB948FDA}"/>
                </a:ext>
              </a:extLst>
            </p:cNvPr>
            <p:cNvSpPr/>
            <p:nvPr/>
          </p:nvSpPr>
          <p:spPr>
            <a:xfrm rot="1903744">
              <a:off x="3057687" y="1154610"/>
              <a:ext cx="254431" cy="43103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hacia abajo 3">
              <a:extLst>
                <a:ext uri="{FF2B5EF4-FFF2-40B4-BE49-F238E27FC236}">
                  <a16:creationId xmlns:a16="http://schemas.microsoft.com/office/drawing/2014/main" id="{3AB563D1-F68C-B6C1-4C2E-9C81D0063408}"/>
                </a:ext>
              </a:extLst>
            </p:cNvPr>
            <p:cNvSpPr/>
            <p:nvPr/>
          </p:nvSpPr>
          <p:spPr>
            <a:xfrm rot="1903744">
              <a:off x="7023759" y="1145895"/>
              <a:ext cx="254431" cy="43103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hacia abajo 5">
              <a:extLst>
                <a:ext uri="{FF2B5EF4-FFF2-40B4-BE49-F238E27FC236}">
                  <a16:creationId xmlns:a16="http://schemas.microsoft.com/office/drawing/2014/main" id="{0FBF2F6D-7222-240E-5F74-DE12CEB6CB3A}"/>
                </a:ext>
              </a:extLst>
            </p:cNvPr>
            <p:cNvSpPr/>
            <p:nvPr/>
          </p:nvSpPr>
          <p:spPr>
            <a:xfrm rot="1903744">
              <a:off x="11024270" y="1221839"/>
              <a:ext cx="254431" cy="43103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hacia abajo 6">
              <a:extLst>
                <a:ext uri="{FF2B5EF4-FFF2-40B4-BE49-F238E27FC236}">
                  <a16:creationId xmlns:a16="http://schemas.microsoft.com/office/drawing/2014/main" id="{513C6995-C20F-3B06-7B77-F566C68C89AB}"/>
                </a:ext>
              </a:extLst>
            </p:cNvPr>
            <p:cNvSpPr/>
            <p:nvPr/>
          </p:nvSpPr>
          <p:spPr>
            <a:xfrm rot="19889011">
              <a:off x="8781555" y="1095988"/>
              <a:ext cx="254431" cy="431038"/>
            </a:xfrm>
            <a:prstGeom prst="down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0A7F5CFC-683D-F6E9-406B-992E574C0157}"/>
                </a:ext>
              </a:extLst>
            </p:cNvPr>
            <p:cNvSpPr/>
            <p:nvPr/>
          </p:nvSpPr>
          <p:spPr>
            <a:xfrm>
              <a:off x="3495040" y="1687570"/>
              <a:ext cx="516019" cy="3485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3B375C93-A9D8-2650-F498-1B5B55F87A5D}"/>
                </a:ext>
              </a:extLst>
            </p:cNvPr>
            <p:cNvSpPr/>
            <p:nvPr/>
          </p:nvSpPr>
          <p:spPr>
            <a:xfrm>
              <a:off x="7568363" y="1582536"/>
              <a:ext cx="516019" cy="3485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3566A609-6B1F-1742-3C5E-B7A5C42E30E1}"/>
                </a:ext>
              </a:extLst>
            </p:cNvPr>
            <p:cNvSpPr/>
            <p:nvPr/>
          </p:nvSpPr>
          <p:spPr>
            <a:xfrm>
              <a:off x="11509891" y="1899618"/>
              <a:ext cx="613046" cy="488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a:extLst>
                <a:ext uri="{FF2B5EF4-FFF2-40B4-BE49-F238E27FC236}">
                  <a16:creationId xmlns:a16="http://schemas.microsoft.com/office/drawing/2014/main" id="{A2A49E29-DBC4-BC33-FBB3-8880F7C29F3E}"/>
                </a:ext>
              </a:extLst>
            </p:cNvPr>
            <p:cNvSpPr>
              <a:spLocks noChangeAspect="1"/>
            </p:cNvSpPr>
            <p:nvPr/>
          </p:nvSpPr>
          <p:spPr>
            <a:xfrm rot="1755960">
              <a:off x="11117858" y="2170222"/>
              <a:ext cx="707439" cy="6084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7" name="CuadroTexto 46">
            <a:extLst>
              <a:ext uri="{FF2B5EF4-FFF2-40B4-BE49-F238E27FC236}">
                <a16:creationId xmlns:a16="http://schemas.microsoft.com/office/drawing/2014/main" id="{1B71B166-9128-98C8-BC7B-57AF3A7043D9}"/>
              </a:ext>
            </a:extLst>
          </p:cNvPr>
          <p:cNvSpPr txBox="1"/>
          <p:nvPr/>
        </p:nvSpPr>
        <p:spPr>
          <a:xfrm>
            <a:off x="275941" y="940340"/>
            <a:ext cx="11640117" cy="523220"/>
          </a:xfrm>
          <a:prstGeom prst="rect">
            <a:avLst/>
          </a:prstGeom>
          <a:noFill/>
        </p:spPr>
        <p:txBody>
          <a:bodyPr wrap="square" anchor="ctr">
            <a:spAutoFit/>
          </a:bodyPr>
          <a:lstStyle/>
          <a:p>
            <a:pPr algn="ctr"/>
            <a:r>
              <a:rPr lang="es-ES" sz="2800" dirty="0">
                <a:latin typeface="Calibri" panose="020F0502020204030204" pitchFamily="34" charset="0"/>
              </a:rPr>
              <a:t>Principales hallazgos de cada fase</a:t>
            </a:r>
            <a:endParaRPr lang="es-ES" sz="2800" b="1" dirty="0"/>
          </a:p>
        </p:txBody>
      </p:sp>
      <p:sp>
        <p:nvSpPr>
          <p:cNvPr id="18" name="CuadroTexto 17">
            <a:extLst>
              <a:ext uri="{FF2B5EF4-FFF2-40B4-BE49-F238E27FC236}">
                <a16:creationId xmlns:a16="http://schemas.microsoft.com/office/drawing/2014/main" id="{631F61B2-ACC4-4918-5873-DA32F14812FF}"/>
              </a:ext>
            </a:extLst>
          </p:cNvPr>
          <p:cNvSpPr txBox="1"/>
          <p:nvPr/>
        </p:nvSpPr>
        <p:spPr>
          <a:xfrm>
            <a:off x="8469117" y="5942742"/>
            <a:ext cx="3187370" cy="615553"/>
          </a:xfrm>
          <a:prstGeom prst="rect">
            <a:avLst/>
          </a:prstGeom>
          <a:noFill/>
        </p:spPr>
        <p:txBody>
          <a:bodyPr wrap="square" rtlCol="0">
            <a:spAutoFit/>
          </a:bodyPr>
          <a:lstStyle/>
          <a:p>
            <a:pPr algn="ctr"/>
            <a:r>
              <a:rPr lang="es-ES" sz="1800" dirty="0">
                <a:solidFill>
                  <a:schemeClr val="tx1"/>
                </a:solidFill>
                <a:latin typeface="Calibri" panose="020F0502020204030204" pitchFamily="34" charset="0"/>
                <a:ea typeface="Calibri" panose="020F0502020204030204" pitchFamily="34" charset="0"/>
                <a:cs typeface="Calibri" panose="020F0502020204030204" pitchFamily="34" charset="0"/>
              </a:rPr>
              <a:t>Madres
</a:t>
            </a:r>
            <a:r>
              <a:rPr lang="es-ES" sz="1600" dirty="0">
                <a:solidFill>
                  <a:schemeClr val="tx1"/>
                </a:solidFill>
                <a:latin typeface="Calibri" panose="020F0502020204030204" pitchFamily="34" charset="0"/>
                <a:ea typeface="Calibri" panose="020F0502020204030204" pitchFamily="34" charset="0"/>
                <a:cs typeface="Calibri" panose="020F0502020204030204" pitchFamily="34" charset="0"/>
              </a:rPr>
              <a:t>(versión para población vulnerable)</a:t>
            </a:r>
          </a:p>
        </p:txBody>
      </p:sp>
      <p:sp>
        <p:nvSpPr>
          <p:cNvPr id="19" name="CuadroTexto 18">
            <a:extLst>
              <a:ext uri="{FF2B5EF4-FFF2-40B4-BE49-F238E27FC236}">
                <a16:creationId xmlns:a16="http://schemas.microsoft.com/office/drawing/2014/main" id="{4DF26071-A521-BC2D-9690-439DC500CFB7}"/>
              </a:ext>
            </a:extLst>
          </p:cNvPr>
          <p:cNvSpPr txBox="1"/>
          <p:nvPr/>
        </p:nvSpPr>
        <p:spPr>
          <a:xfrm>
            <a:off x="4502313" y="5910874"/>
            <a:ext cx="3187371" cy="646331"/>
          </a:xfrm>
          <a:prstGeom prst="rect">
            <a:avLst/>
          </a:prstGeom>
          <a:noFill/>
        </p:spPr>
        <p:txBody>
          <a:bodyPr wrap="square" rtlCol="0">
            <a:spAutoFit/>
          </a:bodyPr>
          <a:lstStyle/>
          <a:p>
            <a:pPr algn="ctr"/>
            <a:r>
              <a:rPr lang="es-ES" sz="1800" dirty="0">
                <a:solidFill>
                  <a:schemeClr val="tx1"/>
                </a:solidFill>
                <a:latin typeface="Calibri" panose="020F0502020204030204" pitchFamily="34" charset="0"/>
                <a:ea typeface="Calibri" panose="020F0502020204030204" pitchFamily="34" charset="0"/>
                <a:cs typeface="Calibri" panose="020F0502020204030204" pitchFamily="34" charset="0"/>
              </a:rPr>
              <a:t>Mediadores de diferentes asociaciones</a:t>
            </a:r>
          </a:p>
        </p:txBody>
      </p:sp>
      <p:sp>
        <p:nvSpPr>
          <p:cNvPr id="20" name="CuadroTexto 19">
            <a:extLst>
              <a:ext uri="{FF2B5EF4-FFF2-40B4-BE49-F238E27FC236}">
                <a16:creationId xmlns:a16="http://schemas.microsoft.com/office/drawing/2014/main" id="{3D9844B5-7725-4BF6-FE0A-DE431DB33FC3}"/>
              </a:ext>
            </a:extLst>
          </p:cNvPr>
          <p:cNvSpPr txBox="1"/>
          <p:nvPr/>
        </p:nvSpPr>
        <p:spPr>
          <a:xfrm>
            <a:off x="838624" y="5910874"/>
            <a:ext cx="2526527" cy="646331"/>
          </a:xfrm>
          <a:prstGeom prst="rect">
            <a:avLst/>
          </a:prstGeom>
          <a:noFill/>
        </p:spPr>
        <p:txBody>
          <a:bodyPr wrap="square" rtlCol="0">
            <a:spAutoFit/>
          </a:bodyPr>
          <a:lstStyle/>
          <a:p>
            <a:pPr algn="ctr"/>
            <a:r>
              <a:rPr lang="es-ES" sz="1800" dirty="0">
                <a:solidFill>
                  <a:schemeClr val="tx1"/>
                </a:solidFill>
                <a:latin typeface="Calibri" panose="020F0502020204030204" pitchFamily="34" charset="0"/>
                <a:ea typeface="Calibri" panose="020F0502020204030204" pitchFamily="34" charset="0"/>
                <a:cs typeface="Calibri" panose="020F0502020204030204" pitchFamily="34" charset="0"/>
              </a:rPr>
              <a:t>Profesionales Salud (Piloto)</a:t>
            </a:r>
          </a:p>
        </p:txBody>
      </p:sp>
      <p:pic>
        <p:nvPicPr>
          <p:cNvPr id="21" name="Marcador de contenido 2" descr="Logotipo, nombre de la empresa&#10;&#10;El contenido generado por IA puede ser incorrecto.">
            <a:extLst>
              <a:ext uri="{FF2B5EF4-FFF2-40B4-BE49-F238E27FC236}">
                <a16:creationId xmlns:a16="http://schemas.microsoft.com/office/drawing/2014/main" id="{E47AD997-F82F-E80D-A5A5-A90E995ED1D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19958" y="1077161"/>
            <a:ext cx="1002084" cy="849617"/>
          </a:xfrm>
        </p:spPr>
      </p:pic>
    </p:spTree>
    <p:extLst>
      <p:ext uri="{BB962C8B-B14F-4D97-AF65-F5344CB8AC3E}">
        <p14:creationId xmlns:p14="http://schemas.microsoft.com/office/powerpoint/2010/main" val="275070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DB0F8-C5B2-49B2-0E3D-951233372155}"/>
            </a:ext>
          </a:extLst>
        </p:cNvPr>
        <p:cNvGrpSpPr/>
        <p:nvPr/>
      </p:nvGrpSpPr>
      <p:grpSpPr>
        <a:xfrm>
          <a:off x="0" y="0"/>
          <a:ext cx="0" cy="0"/>
          <a:chOff x="0" y="0"/>
          <a:chExt cx="0" cy="0"/>
        </a:xfrm>
      </p:grpSpPr>
      <p:pic>
        <p:nvPicPr>
          <p:cNvPr id="3" name="Marcador de contenido 2" descr="Logotipo, nombre de la empresa&#10;&#10;El contenido generado por IA puede ser incorrecto.">
            <a:extLst>
              <a:ext uri="{FF2B5EF4-FFF2-40B4-BE49-F238E27FC236}">
                <a16:creationId xmlns:a16="http://schemas.microsoft.com/office/drawing/2014/main" id="{3E6D9C81-7A7A-94B5-7AEB-0193481F7F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605" y="3233211"/>
            <a:ext cx="1186212" cy="1005730"/>
          </a:xfrm>
        </p:spPr>
      </p:pic>
      <p:sp>
        <p:nvSpPr>
          <p:cNvPr id="4" name="Marcador de contenido 4">
            <a:extLst>
              <a:ext uri="{FF2B5EF4-FFF2-40B4-BE49-F238E27FC236}">
                <a16:creationId xmlns:a16="http://schemas.microsoft.com/office/drawing/2014/main" id="{47B52D7A-FA2A-3BD6-D5F0-20F4798254B8}"/>
              </a:ext>
            </a:extLst>
          </p:cNvPr>
          <p:cNvSpPr txBox="1">
            <a:spLocks/>
          </p:cNvSpPr>
          <p:nvPr/>
        </p:nvSpPr>
        <p:spPr>
          <a:xfrm>
            <a:off x="1698860" y="1254658"/>
            <a:ext cx="10076579" cy="1112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s-ES" sz="2000" dirty="0">
                <a:latin typeface="Calibri" panose="020F0502020204030204" pitchFamily="34" charset="0"/>
                <a:ea typeface="Calibri" panose="020F0502020204030204" pitchFamily="34" charset="0"/>
                <a:cs typeface="Calibri" panose="020F0502020204030204" pitchFamily="34" charset="0"/>
              </a:rPr>
              <a:t>De las </a:t>
            </a:r>
            <a:r>
              <a:rPr lang="es-ES" sz="2000" b="1" dirty="0">
                <a:latin typeface="Calibri" panose="020F0502020204030204" pitchFamily="34" charset="0"/>
                <a:ea typeface="Calibri" panose="020F0502020204030204" pitchFamily="34" charset="0"/>
                <a:cs typeface="Calibri" panose="020F0502020204030204" pitchFamily="34" charset="0"/>
              </a:rPr>
              <a:t>intervenciones</a:t>
            </a:r>
            <a:r>
              <a:rPr lang="es-ES" sz="2000" dirty="0">
                <a:latin typeface="Calibri" panose="020F0502020204030204" pitchFamily="34" charset="0"/>
                <a:ea typeface="Calibri" panose="020F0502020204030204" pitchFamily="34" charset="0"/>
                <a:cs typeface="Calibri" panose="020F0502020204030204" pitchFamily="34" charset="0"/>
              </a:rPr>
              <a:t> que se barajaron inicialmente y consensuaron posteriormente por el grupo de trabajo del Comisionado sobre salud infantil y escolar, tres de ellas están en marcha actualmente:</a:t>
            </a:r>
          </a:p>
        </p:txBody>
      </p:sp>
      <p:sp>
        <p:nvSpPr>
          <p:cNvPr id="2" name="Rectángulo 1">
            <a:extLst>
              <a:ext uri="{FF2B5EF4-FFF2-40B4-BE49-F238E27FC236}">
                <a16:creationId xmlns:a16="http://schemas.microsoft.com/office/drawing/2014/main" id="{DA66DEB0-0AE0-E575-AFFB-4ECB0571EAA2}"/>
              </a:ext>
            </a:extLst>
          </p:cNvPr>
          <p:cNvSpPr/>
          <p:nvPr/>
        </p:nvSpPr>
        <p:spPr>
          <a:xfrm flipH="1">
            <a:off x="1539817" y="1254658"/>
            <a:ext cx="45719" cy="529854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Marcador de contenido 5">
            <a:extLst>
              <a:ext uri="{FF2B5EF4-FFF2-40B4-BE49-F238E27FC236}">
                <a16:creationId xmlns:a16="http://schemas.microsoft.com/office/drawing/2014/main" id="{ED53AC10-D296-DFFA-6966-F97D544655A2}"/>
              </a:ext>
            </a:extLst>
          </p:cNvPr>
          <p:cNvPicPr>
            <a:picLocks noChangeAspect="1"/>
          </p:cNvPicPr>
          <p:nvPr/>
        </p:nvPicPr>
        <p:blipFill>
          <a:blip r:embed="rId3">
            <a:extLst>
              <a:ext uri="{28A0092B-C50C-407E-A947-70E740481C1C}">
                <a14:useLocalDpi xmlns:a14="http://schemas.microsoft.com/office/drawing/2010/main" val="0"/>
              </a:ext>
            </a:extLst>
          </a:blip>
          <a:srcRect l="23392" t="17446" r="3119" b="5395"/>
          <a:stretch/>
        </p:blipFill>
        <p:spPr>
          <a:xfrm>
            <a:off x="6096000" y="2015192"/>
            <a:ext cx="5029200" cy="2968441"/>
          </a:xfrm>
          <a:prstGeom prst="rect">
            <a:avLst/>
          </a:prstGeom>
          <a:ln>
            <a:noFill/>
          </a:ln>
        </p:spPr>
      </p:pic>
      <p:sp>
        <p:nvSpPr>
          <p:cNvPr id="9" name="Marcador de contenido 4">
            <a:extLst>
              <a:ext uri="{FF2B5EF4-FFF2-40B4-BE49-F238E27FC236}">
                <a16:creationId xmlns:a16="http://schemas.microsoft.com/office/drawing/2014/main" id="{C7CA7A3F-26A6-CEA7-E011-BDA65CAA8179}"/>
              </a:ext>
            </a:extLst>
          </p:cNvPr>
          <p:cNvSpPr txBox="1">
            <a:spLocks/>
          </p:cNvSpPr>
          <p:nvPr/>
        </p:nvSpPr>
        <p:spPr>
          <a:xfrm>
            <a:off x="1736179" y="2435723"/>
            <a:ext cx="4117740" cy="1239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eriod"/>
            </a:pPr>
            <a:r>
              <a:rPr lang="es-ES" sz="2000" b="1" dirty="0">
                <a:latin typeface="Calibri" panose="020F0502020204030204" pitchFamily="34" charset="0"/>
                <a:ea typeface="Calibri" panose="020F0502020204030204" pitchFamily="34" charset="0"/>
                <a:cs typeface="Calibri" panose="020F0502020204030204" pitchFamily="34" charset="0"/>
              </a:rPr>
              <a:t>“SUPERSALUDABLE”</a:t>
            </a:r>
            <a:r>
              <a:rPr lang="es-ES" sz="2000" dirty="0">
                <a:latin typeface="Calibri" panose="020F0502020204030204" pitchFamily="34" charset="0"/>
                <a:ea typeface="Calibri" panose="020F0502020204030204" pitchFamily="34" charset="0"/>
                <a:cs typeface="Calibri" panose="020F0502020204030204" pitchFamily="34" charset="0"/>
              </a:rPr>
              <a:t>: concurso de ideas para fomentar hábitos saludables.</a:t>
            </a:r>
          </a:p>
          <a:p>
            <a:pPr marL="457200" indent="-457200">
              <a:lnSpc>
                <a:spcPct val="100000"/>
              </a:lnSpc>
              <a:spcBef>
                <a:spcPts val="600"/>
              </a:spcBef>
              <a:buFont typeface="+mj-lt"/>
              <a:buAutoNum type="arabicPeriod"/>
            </a:pPr>
            <a:endParaRPr lang="es-ES"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600"/>
              </a:spcBef>
              <a:buFont typeface="+mj-lt"/>
              <a:buAutoNum type="arabicPeriod"/>
            </a:pPr>
            <a:endParaRPr lang="es-ES"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600"/>
              </a:spcBef>
              <a:buFont typeface="+mj-lt"/>
              <a:buAutoNum type="arabicPeriod"/>
            </a:pPr>
            <a:endParaRPr lang="es-ES"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600"/>
              </a:spcBef>
              <a:buFont typeface="+mj-lt"/>
              <a:buAutoNum type="arabicPeriod"/>
            </a:pPr>
            <a:endParaRPr lang="es-ES" sz="2400" dirty="0">
              <a:latin typeface="Calibri" panose="020F0502020204030204" pitchFamily="34" charset="0"/>
              <a:ea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431E5D83-F555-0478-4380-AF709C0306B9}"/>
              </a:ext>
            </a:extLst>
          </p:cNvPr>
          <p:cNvSpPr txBox="1"/>
          <p:nvPr/>
        </p:nvSpPr>
        <p:spPr>
          <a:xfrm>
            <a:off x="1698860" y="5128899"/>
            <a:ext cx="10132459" cy="1231106"/>
          </a:xfrm>
          <a:prstGeom prst="rect">
            <a:avLst/>
          </a:prstGeom>
          <a:noFill/>
        </p:spPr>
        <p:txBody>
          <a:bodyPr wrap="square">
            <a:spAutoFit/>
          </a:bodyPr>
          <a:lstStyle/>
          <a:p>
            <a:pPr marL="457200" indent="-457200">
              <a:lnSpc>
                <a:spcPct val="120000"/>
              </a:lnSpc>
              <a:spcBef>
                <a:spcPts val="600"/>
              </a:spcBef>
              <a:spcAft>
                <a:spcPts val="600"/>
              </a:spcAft>
              <a:buFont typeface="+mj-lt"/>
              <a:buAutoNum type="arabicPeriod" startAt="2"/>
            </a:pPr>
            <a:r>
              <a:rPr lang="es-ES" sz="2000" b="1" dirty="0">
                <a:latin typeface="Calibri" panose="020F0502020204030204" pitchFamily="34" charset="0"/>
                <a:ea typeface="Calibri" panose="020F0502020204030204" pitchFamily="34" charset="0"/>
                <a:cs typeface="Calibri" panose="020F0502020204030204" pitchFamily="34" charset="0"/>
              </a:rPr>
              <a:t>“SONRÍE-ME”</a:t>
            </a:r>
            <a:r>
              <a:rPr lang="es-ES" sz="2000" dirty="0">
                <a:latin typeface="Calibri" panose="020F0502020204030204" pitchFamily="34" charset="0"/>
                <a:ea typeface="Calibri" panose="020F0502020204030204" pitchFamily="34" charset="0"/>
                <a:cs typeface="Calibri" panose="020F0502020204030204" pitchFamily="34" charset="0"/>
              </a:rPr>
              <a:t>: revisión bucodental, desayuno saludable y actividad física/deportiva.</a:t>
            </a:r>
          </a:p>
          <a:p>
            <a:pPr marL="457200" indent="-457200">
              <a:spcBef>
                <a:spcPts val="600"/>
              </a:spcBef>
              <a:spcAft>
                <a:spcPts val="600"/>
              </a:spcAft>
              <a:buFont typeface="+mj-lt"/>
              <a:buAutoNum type="arabicPeriod" startAt="2"/>
            </a:pPr>
            <a:r>
              <a:rPr lang="es-ES" sz="2000" b="1" dirty="0">
                <a:latin typeface="Calibri" panose="020F0502020204030204" pitchFamily="34" charset="0"/>
                <a:ea typeface="Calibri" panose="020F0502020204030204" pitchFamily="34" charset="0"/>
                <a:cs typeface="Calibri" panose="020F0502020204030204" pitchFamily="34" charset="0"/>
              </a:rPr>
              <a:t>“CESTA DE LA COMPRA Y COCINA SALUDABLE”</a:t>
            </a:r>
            <a:r>
              <a:rPr lang="es-ES" sz="2000" dirty="0">
                <a:latin typeface="Calibri" panose="020F0502020204030204" pitchFamily="34" charset="0"/>
                <a:ea typeface="Calibri" panose="020F0502020204030204" pitchFamily="34" charset="0"/>
                <a:cs typeface="Calibri" panose="020F0502020204030204" pitchFamily="34" charset="0"/>
              </a:rPr>
              <a:t>: curso de formación para formar sobre alimentación saludable para familias de zonas desfavorecidas.</a:t>
            </a:r>
          </a:p>
        </p:txBody>
      </p:sp>
      <p:sp>
        <p:nvSpPr>
          <p:cNvPr id="6" name="Flecha: a la derecha 5">
            <a:extLst>
              <a:ext uri="{FF2B5EF4-FFF2-40B4-BE49-F238E27FC236}">
                <a16:creationId xmlns:a16="http://schemas.microsoft.com/office/drawing/2014/main" id="{11877A19-E830-F74F-84B7-9D43486D218F}"/>
              </a:ext>
            </a:extLst>
          </p:cNvPr>
          <p:cNvSpPr/>
          <p:nvPr/>
        </p:nvSpPr>
        <p:spPr>
          <a:xfrm>
            <a:off x="8762035" y="6041986"/>
            <a:ext cx="601884" cy="283296"/>
          </a:xfrm>
          <a:prstGeom prst="rightArrow">
            <a:avLst/>
          </a:prstGeom>
          <a:solidFill>
            <a:srgbClr val="FDB7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8995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89555-2BB1-9B58-A876-C053B348398C}"/>
            </a:ext>
          </a:extLst>
        </p:cNvPr>
        <p:cNvGrpSpPr/>
        <p:nvPr/>
      </p:nvGrpSpPr>
      <p:grpSpPr>
        <a:xfrm>
          <a:off x="0" y="0"/>
          <a:ext cx="0" cy="0"/>
          <a:chOff x="0" y="0"/>
          <a:chExt cx="0" cy="0"/>
        </a:xfrm>
      </p:grpSpPr>
      <p:pic>
        <p:nvPicPr>
          <p:cNvPr id="3" name="Marcador de contenido 2">
            <a:extLst>
              <a:ext uri="{FF2B5EF4-FFF2-40B4-BE49-F238E27FC236}">
                <a16:creationId xmlns:a16="http://schemas.microsoft.com/office/drawing/2014/main" id="{F33E3D74-E297-8464-C9D9-F0DFACC34C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912" y="1050121"/>
            <a:ext cx="9890175" cy="5563223"/>
          </a:xfrm>
        </p:spPr>
      </p:pic>
    </p:spTree>
    <p:extLst>
      <p:ext uri="{BB962C8B-B14F-4D97-AF65-F5344CB8AC3E}">
        <p14:creationId xmlns:p14="http://schemas.microsoft.com/office/powerpoint/2010/main" val="393487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D8E9C-0A2D-BEBF-4CAD-076430D84A1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474ECFD-92D4-8488-5D12-C71D3305EB14}"/>
              </a:ext>
            </a:extLst>
          </p:cNvPr>
          <p:cNvPicPr>
            <a:picLocks noChangeAspect="1"/>
          </p:cNvPicPr>
          <p:nvPr/>
        </p:nvPicPr>
        <p:blipFill>
          <a:blip r:embed="rId2"/>
          <a:stretch>
            <a:fillRect/>
          </a:stretch>
        </p:blipFill>
        <p:spPr>
          <a:xfrm>
            <a:off x="3558418" y="1115802"/>
            <a:ext cx="5466676" cy="5486922"/>
          </a:xfrm>
          <a:prstGeom prst="rect">
            <a:avLst/>
          </a:prstGeom>
          <a:ln>
            <a:solidFill>
              <a:schemeClr val="accent1">
                <a:shade val="15000"/>
              </a:schemeClr>
            </a:solidFill>
          </a:ln>
        </p:spPr>
      </p:pic>
      <p:pic>
        <p:nvPicPr>
          <p:cNvPr id="11" name="Imagen 10">
            <a:extLst>
              <a:ext uri="{FF2B5EF4-FFF2-40B4-BE49-F238E27FC236}">
                <a16:creationId xmlns:a16="http://schemas.microsoft.com/office/drawing/2014/main" id="{6E165F28-140B-2949-C673-79FEF3BB2C5D}"/>
              </a:ext>
            </a:extLst>
          </p:cNvPr>
          <p:cNvPicPr>
            <a:picLocks noChangeAspect="1"/>
          </p:cNvPicPr>
          <p:nvPr/>
        </p:nvPicPr>
        <p:blipFill>
          <a:blip r:embed="rId3">
            <a:extLst>
              <a:ext uri="{28A0092B-C50C-407E-A947-70E740481C1C}">
                <a14:useLocalDpi xmlns:a14="http://schemas.microsoft.com/office/drawing/2010/main" val="0"/>
              </a:ext>
            </a:extLst>
          </a:blip>
          <a:srcRect l="12813" t="17146" r="24627" b="11799"/>
          <a:stretch/>
        </p:blipFill>
        <p:spPr>
          <a:xfrm rot="15062901">
            <a:off x="10013891" y="2896642"/>
            <a:ext cx="820061" cy="1241890"/>
          </a:xfrm>
          <a:prstGeom prst="rect">
            <a:avLst/>
          </a:prstGeom>
        </p:spPr>
      </p:pic>
      <p:pic>
        <p:nvPicPr>
          <p:cNvPr id="15" name="Imagen 14">
            <a:extLst>
              <a:ext uri="{FF2B5EF4-FFF2-40B4-BE49-F238E27FC236}">
                <a16:creationId xmlns:a16="http://schemas.microsoft.com/office/drawing/2014/main" id="{E942F5F5-68EB-C95F-8D67-2BC73B5A6E40}"/>
              </a:ext>
            </a:extLst>
          </p:cNvPr>
          <p:cNvPicPr>
            <a:picLocks noChangeAspect="1"/>
          </p:cNvPicPr>
          <p:nvPr/>
        </p:nvPicPr>
        <p:blipFill>
          <a:blip r:embed="rId4">
            <a:extLst>
              <a:ext uri="{28A0092B-C50C-407E-A947-70E740481C1C}">
                <a14:useLocalDpi xmlns:a14="http://schemas.microsoft.com/office/drawing/2010/main" val="0"/>
              </a:ext>
            </a:extLst>
          </a:blip>
          <a:srcRect t="7019" b="15512"/>
          <a:stretch/>
        </p:blipFill>
        <p:spPr>
          <a:xfrm rot="17350126">
            <a:off x="820496" y="2451974"/>
            <a:ext cx="2195241" cy="2267491"/>
          </a:xfrm>
          <a:prstGeom prst="rect">
            <a:avLst/>
          </a:prstGeom>
        </p:spPr>
      </p:pic>
    </p:spTree>
    <p:extLst>
      <p:ext uri="{BB962C8B-B14F-4D97-AF65-F5344CB8AC3E}">
        <p14:creationId xmlns:p14="http://schemas.microsoft.com/office/powerpoint/2010/main" val="1603391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DC0AB-C25A-2695-7AA8-99ED39C03D74}"/>
            </a:ext>
          </a:extLst>
        </p:cNvPr>
        <p:cNvGrpSpPr/>
        <p:nvPr/>
      </p:nvGrpSpPr>
      <p:grpSpPr>
        <a:xfrm>
          <a:off x="0" y="0"/>
          <a:ext cx="0" cy="0"/>
          <a:chOff x="0" y="0"/>
          <a:chExt cx="0" cy="0"/>
        </a:xfrm>
      </p:grpSpPr>
      <p:pic>
        <p:nvPicPr>
          <p:cNvPr id="3" name="Marcador de contenido 2">
            <a:extLst>
              <a:ext uri="{FF2B5EF4-FFF2-40B4-BE49-F238E27FC236}">
                <a16:creationId xmlns:a16="http://schemas.microsoft.com/office/drawing/2014/main" id="{473A89E2-4B0B-D5BF-5A5A-6C8593016281}"/>
              </a:ext>
            </a:extLst>
          </p:cNvPr>
          <p:cNvPicPr>
            <a:picLocks noChangeAspect="1"/>
          </p:cNvPicPr>
          <p:nvPr/>
        </p:nvPicPr>
        <p:blipFill>
          <a:blip r:embed="rId2">
            <a:extLst>
              <a:ext uri="{28A0092B-C50C-407E-A947-70E740481C1C}">
                <a14:useLocalDpi xmlns:a14="http://schemas.microsoft.com/office/drawing/2010/main" val="0"/>
              </a:ext>
            </a:extLst>
          </a:blip>
          <a:srcRect t="30251"/>
          <a:stretch/>
        </p:blipFill>
        <p:spPr>
          <a:xfrm>
            <a:off x="1950021" y="1320632"/>
            <a:ext cx="4611948" cy="2412579"/>
          </a:xfrm>
          <a:prstGeom prst="rect">
            <a:avLst/>
          </a:prstGeom>
        </p:spPr>
      </p:pic>
      <p:pic>
        <p:nvPicPr>
          <p:cNvPr id="7" name="Imagen 6">
            <a:extLst>
              <a:ext uri="{FF2B5EF4-FFF2-40B4-BE49-F238E27FC236}">
                <a16:creationId xmlns:a16="http://schemas.microsoft.com/office/drawing/2014/main" id="{9699AF0B-86D8-08BD-06AF-AD1E4859A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592" y="4318573"/>
            <a:ext cx="4954435" cy="2291426"/>
          </a:xfrm>
          <a:prstGeom prst="rect">
            <a:avLst/>
          </a:prstGeom>
        </p:spPr>
      </p:pic>
      <p:pic>
        <p:nvPicPr>
          <p:cNvPr id="10" name="Imagen 9">
            <a:extLst>
              <a:ext uri="{FF2B5EF4-FFF2-40B4-BE49-F238E27FC236}">
                <a16:creationId xmlns:a16="http://schemas.microsoft.com/office/drawing/2014/main" id="{2FA6BB04-5AFF-2376-6CF0-79EB2EBFD042}"/>
              </a:ext>
            </a:extLst>
          </p:cNvPr>
          <p:cNvPicPr>
            <a:picLocks noChangeAspect="1"/>
          </p:cNvPicPr>
          <p:nvPr/>
        </p:nvPicPr>
        <p:blipFill>
          <a:blip r:embed="rId4">
            <a:extLst>
              <a:ext uri="{28A0092B-C50C-407E-A947-70E740481C1C}">
                <a14:useLocalDpi xmlns:a14="http://schemas.microsoft.com/office/drawing/2010/main" val="0"/>
              </a:ext>
            </a:extLst>
          </a:blip>
          <a:srcRect t="22195"/>
          <a:stretch/>
        </p:blipFill>
        <p:spPr>
          <a:xfrm>
            <a:off x="177371" y="3051707"/>
            <a:ext cx="2628517" cy="1533834"/>
          </a:xfrm>
          <a:prstGeom prst="rect">
            <a:avLst/>
          </a:prstGeom>
        </p:spPr>
      </p:pic>
      <p:pic>
        <p:nvPicPr>
          <p:cNvPr id="5" name="Imagen 4">
            <a:extLst>
              <a:ext uri="{FF2B5EF4-FFF2-40B4-BE49-F238E27FC236}">
                <a16:creationId xmlns:a16="http://schemas.microsoft.com/office/drawing/2014/main" id="{9A4D59A3-57A9-F560-7CD5-30ECB144B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9731" y="1300211"/>
            <a:ext cx="5164898" cy="3873673"/>
          </a:xfrm>
          <a:prstGeom prst="rect">
            <a:avLst/>
          </a:prstGeom>
        </p:spPr>
      </p:pic>
    </p:spTree>
    <p:extLst>
      <p:ext uri="{BB962C8B-B14F-4D97-AF65-F5344CB8AC3E}">
        <p14:creationId xmlns:p14="http://schemas.microsoft.com/office/powerpoint/2010/main" val="129938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99EDE-BE98-6F0F-BE28-BFBFBB5262B1}"/>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BCA6378C-7D27-AB3D-5FD0-8E2652705B19}"/>
              </a:ext>
            </a:extLst>
          </p:cNvPr>
          <p:cNvPicPr>
            <a:picLocks noChangeAspect="1"/>
          </p:cNvPicPr>
          <p:nvPr/>
        </p:nvPicPr>
        <p:blipFill>
          <a:blip r:embed="rId2"/>
          <a:stretch>
            <a:fillRect/>
          </a:stretch>
        </p:blipFill>
        <p:spPr>
          <a:xfrm>
            <a:off x="5670555" y="1077237"/>
            <a:ext cx="3959849" cy="5559364"/>
          </a:xfrm>
          <a:prstGeom prst="rect">
            <a:avLst/>
          </a:prstGeom>
        </p:spPr>
      </p:pic>
      <p:sp>
        <p:nvSpPr>
          <p:cNvPr id="2" name="CuadroTexto 1">
            <a:extLst>
              <a:ext uri="{FF2B5EF4-FFF2-40B4-BE49-F238E27FC236}">
                <a16:creationId xmlns:a16="http://schemas.microsoft.com/office/drawing/2014/main" id="{4452E6A8-3E37-295C-DFEC-F77DE390189F}"/>
              </a:ext>
            </a:extLst>
          </p:cNvPr>
          <p:cNvSpPr txBox="1"/>
          <p:nvPr/>
        </p:nvSpPr>
        <p:spPr>
          <a:xfrm>
            <a:off x="700397" y="2521059"/>
            <a:ext cx="4369444" cy="1815882"/>
          </a:xfrm>
          <a:prstGeom prst="rect">
            <a:avLst/>
          </a:prstGeom>
          <a:noFill/>
        </p:spPr>
        <p:txBody>
          <a:bodyPr wrap="square" rtlCol="0">
            <a:spAutoFit/>
          </a:bodyPr>
          <a:lstStyle/>
          <a:p>
            <a:r>
              <a:rPr lang="es-ES" sz="2800" b="1" dirty="0"/>
              <a:t>UD 5. </a:t>
            </a:r>
          </a:p>
          <a:p>
            <a:r>
              <a:rPr lang="es-ES" sz="2800" dirty="0"/>
              <a:t>Implementación del taller “De la cesta a tu mesa” con familias del Polígono Sur</a:t>
            </a:r>
          </a:p>
        </p:txBody>
      </p:sp>
    </p:spTree>
    <p:extLst>
      <p:ext uri="{BB962C8B-B14F-4D97-AF65-F5344CB8AC3E}">
        <p14:creationId xmlns:p14="http://schemas.microsoft.com/office/powerpoint/2010/main" val="36948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D7A4A-F2D0-0E90-8068-C00A43481D97}"/>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4E8BC28C-FB0B-8982-2CED-5900399313C9}"/>
              </a:ext>
            </a:extLst>
          </p:cNvPr>
          <p:cNvSpPr txBox="1"/>
          <p:nvPr/>
        </p:nvSpPr>
        <p:spPr>
          <a:xfrm>
            <a:off x="2265036" y="2565101"/>
            <a:ext cx="8824605" cy="1815882"/>
          </a:xfrm>
          <a:prstGeom prst="rect">
            <a:avLst/>
          </a:prstGeom>
          <a:noFill/>
        </p:spPr>
        <p:txBody>
          <a:bodyPr wrap="square" rtlCol="0">
            <a:spAutoFit/>
          </a:bodyPr>
          <a:lstStyle/>
          <a:p>
            <a:r>
              <a:rPr lang="es-ES" sz="2800" b="1" dirty="0"/>
              <a:t>Planteamiento futuro:</a:t>
            </a:r>
          </a:p>
          <a:p>
            <a:r>
              <a:rPr lang="es-ES" sz="2800" dirty="0"/>
              <a:t>Una vez concluida y evaluada esta experiencia piloto, la intención es ofertar esta actividad de formación para formar a otras zonas desfavorecidas de Andalucía.</a:t>
            </a:r>
          </a:p>
        </p:txBody>
      </p:sp>
      <p:pic>
        <p:nvPicPr>
          <p:cNvPr id="2" name="Marcador de contenido 2" descr="Logotipo, nombre de la empresa&#10;&#10;El contenido generado por IA puede ser incorrecto.">
            <a:extLst>
              <a:ext uri="{FF2B5EF4-FFF2-40B4-BE49-F238E27FC236}">
                <a16:creationId xmlns:a16="http://schemas.microsoft.com/office/drawing/2014/main" id="{1CD74BDC-D29F-35B6-1B7E-FE93772839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605" y="3233211"/>
            <a:ext cx="1186212" cy="1005730"/>
          </a:xfrm>
        </p:spPr>
      </p:pic>
      <p:sp>
        <p:nvSpPr>
          <p:cNvPr id="3" name="Rectángulo 2">
            <a:extLst>
              <a:ext uri="{FF2B5EF4-FFF2-40B4-BE49-F238E27FC236}">
                <a16:creationId xmlns:a16="http://schemas.microsoft.com/office/drawing/2014/main" id="{D57F5618-B124-D442-000C-4D16310F8EAB}"/>
              </a:ext>
            </a:extLst>
          </p:cNvPr>
          <p:cNvSpPr/>
          <p:nvPr/>
        </p:nvSpPr>
        <p:spPr>
          <a:xfrm>
            <a:off x="1539817" y="1953050"/>
            <a:ext cx="45719" cy="331998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1422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0487A7-DE90-4660-BDC6-5243476B3EF4}"/>
              </a:ext>
            </a:extLst>
          </p:cNvPr>
          <p:cNvSpPr>
            <a:spLocks noGrp="1"/>
          </p:cNvSpPr>
          <p:nvPr>
            <p:ph type="title"/>
          </p:nvPr>
        </p:nvSpPr>
        <p:spPr>
          <a:xfrm>
            <a:off x="838200" y="1123406"/>
            <a:ext cx="10515600" cy="567282"/>
          </a:xfrm>
        </p:spPr>
        <p:txBody>
          <a:bodyPr>
            <a:normAutofit/>
          </a:bodyPr>
          <a:lstStyle/>
          <a:p>
            <a:pPr algn="ctr"/>
            <a:r>
              <a:rPr lang="es-ES" sz="2800" b="1" dirty="0">
                <a:solidFill>
                  <a:srgbClr val="063773"/>
                </a:solidFill>
              </a:rPr>
              <a:t>DETERMINANTES SOCIALES DE LA SALUD</a:t>
            </a:r>
          </a:p>
        </p:txBody>
      </p:sp>
      <p:pic>
        <p:nvPicPr>
          <p:cNvPr id="5" name="Imagen 4">
            <a:extLst>
              <a:ext uri="{FF2B5EF4-FFF2-40B4-BE49-F238E27FC236}">
                <a16:creationId xmlns:a16="http://schemas.microsoft.com/office/drawing/2014/main" id="{E178B93C-41FC-C25F-BC4B-9B0BE5A5279C}"/>
              </a:ext>
            </a:extLst>
          </p:cNvPr>
          <p:cNvPicPr>
            <a:picLocks noChangeAspect="1"/>
          </p:cNvPicPr>
          <p:nvPr/>
        </p:nvPicPr>
        <p:blipFill>
          <a:blip r:embed="rId2"/>
          <a:stretch>
            <a:fillRect/>
          </a:stretch>
        </p:blipFill>
        <p:spPr>
          <a:xfrm>
            <a:off x="2313709" y="1713871"/>
            <a:ext cx="8305800" cy="4847388"/>
          </a:xfrm>
          <a:prstGeom prst="rect">
            <a:avLst/>
          </a:prstGeom>
        </p:spPr>
      </p:pic>
    </p:spTree>
    <p:extLst>
      <p:ext uri="{BB962C8B-B14F-4D97-AF65-F5344CB8AC3E}">
        <p14:creationId xmlns:p14="http://schemas.microsoft.com/office/powerpoint/2010/main" val="7913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FBA6C-8A6A-8906-8BAE-4EBCD0990BB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4609C8A9-2C8F-76BA-F8DE-AD01EB93D5F4}"/>
              </a:ext>
            </a:extLst>
          </p:cNvPr>
          <p:cNvSpPr txBox="1"/>
          <p:nvPr/>
        </p:nvSpPr>
        <p:spPr>
          <a:xfrm rot="20697437">
            <a:off x="8555432" y="2748116"/>
            <a:ext cx="2748893" cy="1446550"/>
          </a:xfrm>
          <a:prstGeom prst="rect">
            <a:avLst/>
          </a:prstGeom>
          <a:noFill/>
        </p:spPr>
        <p:txBody>
          <a:bodyPr wrap="square" rtlCol="0">
            <a:spAutoFit/>
          </a:bodyPr>
          <a:lstStyle/>
          <a:p>
            <a:pPr algn="ctr"/>
            <a:r>
              <a:rPr lang="es-ES" sz="4400" b="1" dirty="0">
                <a:solidFill>
                  <a:srgbClr val="017A32"/>
                </a:solidFill>
              </a:rPr>
              <a:t>¡MUCHAS GRACIAS!</a:t>
            </a:r>
            <a:endParaRPr lang="es-ES" sz="4400" dirty="0">
              <a:solidFill>
                <a:srgbClr val="017A32"/>
              </a:solidFill>
            </a:endParaRPr>
          </a:p>
        </p:txBody>
      </p:sp>
      <p:pic>
        <p:nvPicPr>
          <p:cNvPr id="3" name="Vídeo 2">
            <a:hlinkClick r:id="" action="ppaction://media"/>
            <a:extLst>
              <a:ext uri="{FF2B5EF4-FFF2-40B4-BE49-F238E27FC236}">
                <a16:creationId xmlns:a16="http://schemas.microsoft.com/office/drawing/2014/main" id="{CD4BF1E7-9B95-9CBB-ECDD-567F1961938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90999" y="1523999"/>
            <a:ext cx="4217043" cy="4217043"/>
          </a:xfrm>
          <a:prstGeom prst="rect">
            <a:avLst/>
          </a:prstGeom>
        </p:spPr>
      </p:pic>
      <p:grpSp>
        <p:nvGrpSpPr>
          <p:cNvPr id="18" name="Grupo 17">
            <a:extLst>
              <a:ext uri="{FF2B5EF4-FFF2-40B4-BE49-F238E27FC236}">
                <a16:creationId xmlns:a16="http://schemas.microsoft.com/office/drawing/2014/main" id="{9AA16986-75AA-7380-D917-2A2E80EA74C2}"/>
              </a:ext>
            </a:extLst>
          </p:cNvPr>
          <p:cNvGrpSpPr/>
          <p:nvPr/>
        </p:nvGrpSpPr>
        <p:grpSpPr>
          <a:xfrm>
            <a:off x="740201" y="2336918"/>
            <a:ext cx="3368948" cy="2322439"/>
            <a:chOff x="740201" y="2336918"/>
            <a:chExt cx="3368948" cy="2322439"/>
          </a:xfrm>
        </p:grpSpPr>
        <p:sp>
          <p:nvSpPr>
            <p:cNvPr id="8" name="CuadroTexto 7">
              <a:extLst>
                <a:ext uri="{FF2B5EF4-FFF2-40B4-BE49-F238E27FC236}">
                  <a16:creationId xmlns:a16="http://schemas.microsoft.com/office/drawing/2014/main" id="{F6D15BEF-2E11-F70A-84B2-81E2388589FD}"/>
                </a:ext>
              </a:extLst>
            </p:cNvPr>
            <p:cNvSpPr txBox="1"/>
            <p:nvPr/>
          </p:nvSpPr>
          <p:spPr>
            <a:xfrm>
              <a:off x="1195264" y="2404211"/>
              <a:ext cx="2913885" cy="369332"/>
            </a:xfrm>
            <a:prstGeom prst="rect">
              <a:avLst/>
            </a:prstGeom>
            <a:noFill/>
            <a:ln>
              <a:noFill/>
            </a:ln>
          </p:spPr>
          <p:txBody>
            <a:bodyPr wrap="square">
              <a:spAutoFit/>
            </a:bodyPr>
            <a:lstStyle/>
            <a:p>
              <a:r>
                <a:rPr lang="es-ES" i="0" u="none" strike="noStrike" baseline="0" dirty="0">
                  <a:solidFill>
                    <a:schemeClr val="tx1"/>
                  </a:solidFill>
                  <a:latin typeface="IBM Plex Sans" panose="020B0503050203000203" pitchFamily="34" charset="0"/>
                  <a:hlinkClick r:id="rId5">
                    <a:extLst>
                      <a:ext uri="{A12FA001-AC4F-418D-AE19-62706E023703}">
                        <ahyp:hlinkClr xmlns:ahyp="http://schemas.microsoft.com/office/drawing/2018/hyperlinkcolor" val="tx"/>
                      </a:ext>
                    </a:extLst>
                  </a:hlinkClick>
                </a:rPr>
                <a:t>http://lajunta.es/27uge</a:t>
              </a:r>
              <a:endParaRPr lang="es-ES" i="0" u="none" strike="noStrike" baseline="0" dirty="0">
                <a:solidFill>
                  <a:schemeClr val="tx1"/>
                </a:solidFill>
                <a:latin typeface="IBM Plex Sans" panose="020B0503050203000203" pitchFamily="34" charset="0"/>
              </a:endParaRPr>
            </a:p>
          </p:txBody>
        </p:sp>
        <p:pic>
          <p:nvPicPr>
            <p:cNvPr id="9" name="Imagen 8" descr="Logotipo, Icono&#10;&#10;Descripción generada automáticamente">
              <a:hlinkClick r:id="rId6"/>
              <a:extLst>
                <a:ext uri="{FF2B5EF4-FFF2-40B4-BE49-F238E27FC236}">
                  <a16:creationId xmlns:a16="http://schemas.microsoft.com/office/drawing/2014/main" id="{8A28ABC4-5F36-3E89-E420-88C775B499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201" y="2336918"/>
              <a:ext cx="429677" cy="466301"/>
            </a:xfrm>
            <a:prstGeom prst="rect">
              <a:avLst/>
            </a:prstGeom>
          </p:spPr>
        </p:pic>
        <p:sp>
          <p:nvSpPr>
            <p:cNvPr id="11" name="CuadroTexto 10">
              <a:extLst>
                <a:ext uri="{FF2B5EF4-FFF2-40B4-BE49-F238E27FC236}">
                  <a16:creationId xmlns:a16="http://schemas.microsoft.com/office/drawing/2014/main" id="{83BC02EB-5DBF-3939-322D-193F4A182FA7}"/>
                </a:ext>
              </a:extLst>
            </p:cNvPr>
            <p:cNvSpPr txBox="1"/>
            <p:nvPr/>
          </p:nvSpPr>
          <p:spPr>
            <a:xfrm>
              <a:off x="1195264" y="3018154"/>
              <a:ext cx="2913884" cy="369332"/>
            </a:xfrm>
            <a:prstGeom prst="rect">
              <a:avLst/>
            </a:prstGeom>
            <a:noFill/>
            <a:ln>
              <a:noFill/>
            </a:ln>
          </p:spPr>
          <p:txBody>
            <a:bodyPr wrap="square">
              <a:spAutoFit/>
            </a:bodyPr>
            <a:lstStyle/>
            <a:p>
              <a:pPr>
                <a:spcAft>
                  <a:spcPts val="600"/>
                </a:spcAft>
              </a:pPr>
              <a:r>
                <a:rPr lang="es-ES" dirty="0">
                  <a:solidFill>
                    <a:schemeClr val="tx1"/>
                  </a:solidFill>
                  <a:effectLst/>
                  <a:latin typeface="IBM Plex Sans" panose="020B0503050203000203" pitchFamily="34" charset="0"/>
                  <a:hlinkClick r:id="rId8">
                    <a:extLst>
                      <a:ext uri="{A12FA001-AC4F-418D-AE19-62706E023703}">
                        <ahyp:hlinkClr xmlns:ahyp="http://schemas.microsoft.com/office/drawing/2018/hyperlinkcolor" val="tx"/>
                      </a:ext>
                    </a:extLst>
                  </a:hlinkClick>
                </a:rPr>
                <a:t>@VidaSaludAnd</a:t>
              </a:r>
              <a:endParaRPr lang="es-ES" dirty="0">
                <a:solidFill>
                  <a:schemeClr val="tx1"/>
                </a:solidFill>
                <a:effectLst/>
                <a:latin typeface="IBM Plex Sans" panose="020B0503050203000203" pitchFamily="34" charset="0"/>
              </a:endParaRPr>
            </a:p>
          </p:txBody>
        </p:sp>
        <p:pic>
          <p:nvPicPr>
            <p:cNvPr id="12" name="Imagen 11">
              <a:extLst>
                <a:ext uri="{FF2B5EF4-FFF2-40B4-BE49-F238E27FC236}">
                  <a16:creationId xmlns:a16="http://schemas.microsoft.com/office/drawing/2014/main" id="{EF7FFBA9-A2AD-9C24-9AFF-287AA6213C9E}"/>
                </a:ext>
              </a:extLst>
            </p:cNvPr>
            <p:cNvPicPr>
              <a:picLocks noChangeAspect="1"/>
            </p:cNvPicPr>
            <p:nvPr/>
          </p:nvPicPr>
          <p:blipFill>
            <a:blip r:embed="rId9"/>
            <a:srcRect l="24057" t="-1" r="21759" b="3549"/>
            <a:stretch/>
          </p:blipFill>
          <p:spPr>
            <a:xfrm>
              <a:off x="747055" y="3560839"/>
              <a:ext cx="448209" cy="533188"/>
            </a:xfrm>
            <a:prstGeom prst="rect">
              <a:avLst/>
            </a:prstGeom>
          </p:spPr>
        </p:pic>
        <p:pic>
          <p:nvPicPr>
            <p:cNvPr id="13" name="Imagen 12">
              <a:extLst>
                <a:ext uri="{FF2B5EF4-FFF2-40B4-BE49-F238E27FC236}">
                  <a16:creationId xmlns:a16="http://schemas.microsoft.com/office/drawing/2014/main" id="{730BB623-8A0C-4AA0-4E3D-9A3A48CDC755}"/>
                </a:ext>
              </a:extLst>
            </p:cNvPr>
            <p:cNvPicPr>
              <a:picLocks noChangeAspect="1"/>
            </p:cNvPicPr>
            <p:nvPr/>
          </p:nvPicPr>
          <p:blipFill>
            <a:blip r:embed="rId10"/>
            <a:srcRect l="17330" t="6747" r="5586" b="7035"/>
            <a:stretch/>
          </p:blipFill>
          <p:spPr>
            <a:xfrm>
              <a:off x="740201" y="4178372"/>
              <a:ext cx="422822" cy="480985"/>
            </a:xfrm>
            <a:prstGeom prst="rect">
              <a:avLst/>
            </a:prstGeom>
          </p:spPr>
        </p:pic>
        <p:pic>
          <p:nvPicPr>
            <p:cNvPr id="14" name="Imagen 13">
              <a:extLst>
                <a:ext uri="{FF2B5EF4-FFF2-40B4-BE49-F238E27FC236}">
                  <a16:creationId xmlns:a16="http://schemas.microsoft.com/office/drawing/2014/main" id="{92664D95-DD0F-7B26-06A1-3C745F53772B}"/>
                </a:ext>
              </a:extLst>
            </p:cNvPr>
            <p:cNvPicPr>
              <a:picLocks noChangeAspect="1"/>
            </p:cNvPicPr>
            <p:nvPr/>
          </p:nvPicPr>
          <p:blipFill>
            <a:blip r:embed="rId11"/>
            <a:stretch>
              <a:fillRect/>
            </a:stretch>
          </p:blipFill>
          <p:spPr>
            <a:xfrm>
              <a:off x="747056" y="2998724"/>
              <a:ext cx="422822" cy="471145"/>
            </a:xfrm>
            <a:prstGeom prst="rect">
              <a:avLst/>
            </a:prstGeom>
          </p:spPr>
        </p:pic>
        <p:sp>
          <p:nvSpPr>
            <p:cNvPr id="15" name="CuadroTexto 14">
              <a:extLst>
                <a:ext uri="{FF2B5EF4-FFF2-40B4-BE49-F238E27FC236}">
                  <a16:creationId xmlns:a16="http://schemas.microsoft.com/office/drawing/2014/main" id="{6B06766A-8F7D-D6C8-0398-DEF5BC63E60E}"/>
                </a:ext>
              </a:extLst>
            </p:cNvPr>
            <p:cNvSpPr txBox="1"/>
            <p:nvPr/>
          </p:nvSpPr>
          <p:spPr>
            <a:xfrm>
              <a:off x="1195264" y="3642767"/>
              <a:ext cx="2913884" cy="369332"/>
            </a:xfrm>
            <a:prstGeom prst="rect">
              <a:avLst/>
            </a:prstGeom>
            <a:noFill/>
            <a:ln>
              <a:noFill/>
            </a:ln>
          </p:spPr>
          <p:txBody>
            <a:bodyPr wrap="square">
              <a:spAutoFit/>
            </a:bodyPr>
            <a:lstStyle/>
            <a:p>
              <a:pPr>
                <a:spcAft>
                  <a:spcPts val="600"/>
                </a:spcAft>
              </a:pPr>
              <a:r>
                <a:rPr lang="es-ES" dirty="0">
                  <a:solidFill>
                    <a:schemeClr val="tx1"/>
                  </a:solidFill>
                  <a:effectLst/>
                  <a:latin typeface="IBM Plex Sans" panose="020B0503050203000203" pitchFamily="34" charset="0"/>
                  <a:hlinkClick r:id="rId12">
                    <a:extLst>
                      <a:ext uri="{A12FA001-AC4F-418D-AE19-62706E023703}">
                        <ahyp:hlinkClr xmlns:ahyp="http://schemas.microsoft.com/office/drawing/2018/hyperlinkcolor" val="tx"/>
                      </a:ext>
                    </a:extLst>
                  </a:hlinkClick>
                </a:rPr>
                <a:t>@VidaSaludAndalucia</a:t>
              </a:r>
              <a:endParaRPr lang="es-ES" dirty="0">
                <a:solidFill>
                  <a:schemeClr val="tx1"/>
                </a:solidFill>
                <a:effectLst/>
                <a:latin typeface="IBM Plex Sans" panose="020B0503050203000203" pitchFamily="34" charset="0"/>
              </a:endParaRPr>
            </a:p>
          </p:txBody>
        </p:sp>
        <p:sp>
          <p:nvSpPr>
            <p:cNvPr id="16" name="CuadroTexto 15">
              <a:extLst>
                <a:ext uri="{FF2B5EF4-FFF2-40B4-BE49-F238E27FC236}">
                  <a16:creationId xmlns:a16="http://schemas.microsoft.com/office/drawing/2014/main" id="{4619BA16-DA55-E44A-1B55-E61342C1431E}"/>
                </a:ext>
              </a:extLst>
            </p:cNvPr>
            <p:cNvSpPr txBox="1"/>
            <p:nvPr/>
          </p:nvSpPr>
          <p:spPr>
            <a:xfrm>
              <a:off x="1195264" y="4254006"/>
              <a:ext cx="2913884" cy="369332"/>
            </a:xfrm>
            <a:prstGeom prst="rect">
              <a:avLst/>
            </a:prstGeom>
            <a:noFill/>
            <a:ln>
              <a:noFill/>
            </a:ln>
          </p:spPr>
          <p:txBody>
            <a:bodyPr wrap="square">
              <a:spAutoFit/>
            </a:bodyPr>
            <a:lstStyle/>
            <a:p>
              <a:pPr>
                <a:spcAft>
                  <a:spcPts val="600"/>
                </a:spcAft>
              </a:pPr>
              <a:r>
                <a:rPr lang="es-ES" dirty="0">
                  <a:solidFill>
                    <a:schemeClr val="tx1"/>
                  </a:solidFill>
                  <a:effectLst/>
                  <a:latin typeface="IBM Plex Sans" panose="020B0503050203000203" pitchFamily="34" charset="0"/>
                  <a:hlinkClick r:id="rId13">
                    <a:extLst>
                      <a:ext uri="{A12FA001-AC4F-418D-AE19-62706E023703}">
                        <ahyp:hlinkClr xmlns:ahyp="http://schemas.microsoft.com/office/drawing/2018/hyperlinkcolor" val="tx"/>
                      </a:ext>
                    </a:extLst>
                  </a:hlinkClick>
                </a:rPr>
                <a:t>@vidasaludandalucia</a:t>
              </a:r>
              <a:endParaRPr lang="es-ES" dirty="0">
                <a:solidFill>
                  <a:schemeClr val="tx1"/>
                </a:solidFill>
                <a:effectLst/>
                <a:latin typeface="IBM Plex Sans" panose="020B0503050203000203" pitchFamily="34" charset="0"/>
              </a:endParaRPr>
            </a:p>
          </p:txBody>
        </p:sp>
      </p:grpSp>
    </p:spTree>
    <p:extLst>
      <p:ext uri="{BB962C8B-B14F-4D97-AF65-F5344CB8AC3E}">
        <p14:creationId xmlns:p14="http://schemas.microsoft.com/office/powerpoint/2010/main" val="4119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79763-8EAF-A4EE-F671-B498ECDB6C7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E0FB193-09B3-968F-D77C-E2096FD2EA94}"/>
              </a:ext>
            </a:extLst>
          </p:cNvPr>
          <p:cNvSpPr>
            <a:spLocks noGrp="1"/>
          </p:cNvSpPr>
          <p:nvPr>
            <p:ph type="title"/>
          </p:nvPr>
        </p:nvSpPr>
        <p:spPr>
          <a:xfrm>
            <a:off x="302036" y="1035372"/>
            <a:ext cx="1846804" cy="1707828"/>
          </a:xfrm>
        </p:spPr>
        <p:txBody>
          <a:bodyPr>
            <a:normAutofit/>
          </a:bodyPr>
          <a:lstStyle/>
          <a:p>
            <a:r>
              <a:rPr lang="es-ES" sz="2800" b="1" dirty="0">
                <a:solidFill>
                  <a:srgbClr val="063773"/>
                </a:solidFill>
              </a:rPr>
              <a:t>MAPA SISTÉMICO DE LA OBESIDAD</a:t>
            </a:r>
          </a:p>
        </p:txBody>
      </p:sp>
      <p:grpSp>
        <p:nvGrpSpPr>
          <p:cNvPr id="5" name="Grupo 4">
            <a:extLst>
              <a:ext uri="{FF2B5EF4-FFF2-40B4-BE49-F238E27FC236}">
                <a16:creationId xmlns:a16="http://schemas.microsoft.com/office/drawing/2014/main" id="{8008F007-C680-4036-4F6A-BFFE67C3DE8E}"/>
              </a:ext>
            </a:extLst>
          </p:cNvPr>
          <p:cNvGrpSpPr/>
          <p:nvPr/>
        </p:nvGrpSpPr>
        <p:grpSpPr>
          <a:xfrm>
            <a:off x="2046652" y="1035372"/>
            <a:ext cx="8119015" cy="5647137"/>
            <a:chOff x="2036492" y="1035372"/>
            <a:chExt cx="8119015" cy="5647137"/>
          </a:xfrm>
        </p:grpSpPr>
        <p:pic>
          <p:nvPicPr>
            <p:cNvPr id="4" name="Imagen 3">
              <a:extLst>
                <a:ext uri="{FF2B5EF4-FFF2-40B4-BE49-F238E27FC236}">
                  <a16:creationId xmlns:a16="http://schemas.microsoft.com/office/drawing/2014/main" id="{F3E38850-19CE-149E-B9CF-D9CCC39292D7}"/>
                </a:ext>
              </a:extLst>
            </p:cNvPr>
            <p:cNvPicPr>
              <a:picLocks noChangeAspect="1"/>
            </p:cNvPicPr>
            <p:nvPr/>
          </p:nvPicPr>
          <p:blipFill>
            <a:blip r:embed="rId3"/>
            <a:stretch>
              <a:fillRect/>
            </a:stretch>
          </p:blipFill>
          <p:spPr>
            <a:xfrm>
              <a:off x="2036492" y="1035372"/>
              <a:ext cx="8119015" cy="5647137"/>
            </a:xfrm>
            <a:prstGeom prst="rect">
              <a:avLst/>
            </a:prstGeom>
          </p:spPr>
        </p:pic>
        <p:sp>
          <p:nvSpPr>
            <p:cNvPr id="8" name="Rectángulo 7">
              <a:extLst>
                <a:ext uri="{FF2B5EF4-FFF2-40B4-BE49-F238E27FC236}">
                  <a16:creationId xmlns:a16="http://schemas.microsoft.com/office/drawing/2014/main" id="{52076ECC-053A-F42D-FE66-4AA00F65D995}"/>
                </a:ext>
              </a:extLst>
            </p:cNvPr>
            <p:cNvSpPr/>
            <p:nvPr/>
          </p:nvSpPr>
          <p:spPr>
            <a:xfrm>
              <a:off x="2087292" y="1106492"/>
              <a:ext cx="1062308" cy="5699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14B2F3A6-66C8-B230-6D25-D39CA431EFDF}"/>
                </a:ext>
              </a:extLst>
            </p:cNvPr>
            <p:cNvSpPr/>
            <p:nvPr/>
          </p:nvSpPr>
          <p:spPr>
            <a:xfrm>
              <a:off x="2763520" y="1391446"/>
              <a:ext cx="436880" cy="182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 name="CuadroTexto 5">
            <a:extLst>
              <a:ext uri="{FF2B5EF4-FFF2-40B4-BE49-F238E27FC236}">
                <a16:creationId xmlns:a16="http://schemas.microsoft.com/office/drawing/2014/main" id="{5E53F0AA-D819-9E69-1B41-0332E3FA5BDA}"/>
              </a:ext>
            </a:extLst>
          </p:cNvPr>
          <p:cNvSpPr txBox="1"/>
          <p:nvPr/>
        </p:nvSpPr>
        <p:spPr>
          <a:xfrm>
            <a:off x="10307907" y="1658337"/>
            <a:ext cx="1744616" cy="4401205"/>
          </a:xfrm>
          <a:prstGeom prst="rect">
            <a:avLst/>
          </a:prstGeom>
          <a:noFill/>
        </p:spPr>
        <p:txBody>
          <a:bodyPr wrap="square" rtlCol="0">
            <a:spAutoFit/>
          </a:bodyPr>
          <a:lstStyle/>
          <a:p>
            <a:r>
              <a:rPr lang="es-ES" sz="1400" dirty="0"/>
              <a:t>Entramado de relaciones positivas y negativas entre aspectos:</a:t>
            </a:r>
          </a:p>
          <a:p>
            <a:pPr marL="285750" indent="-285750">
              <a:buFont typeface="Arial" panose="020B0604020202020204" pitchFamily="34" charset="0"/>
              <a:buChar char="•"/>
            </a:pPr>
            <a:r>
              <a:rPr lang="es-ES" sz="1400" dirty="0"/>
              <a:t>Biológicos</a:t>
            </a:r>
          </a:p>
          <a:p>
            <a:pPr marL="285750" indent="-285750">
              <a:buFont typeface="Arial" panose="020B0604020202020204" pitchFamily="34" charset="0"/>
              <a:buChar char="•"/>
            </a:pPr>
            <a:r>
              <a:rPr lang="es-ES" sz="1400" dirty="0"/>
              <a:t>Médicos</a:t>
            </a:r>
          </a:p>
          <a:p>
            <a:pPr marL="285750" indent="-285750">
              <a:buFont typeface="Arial" panose="020B0604020202020204" pitchFamily="34" charset="0"/>
              <a:buChar char="•"/>
            </a:pPr>
            <a:r>
              <a:rPr lang="es-ES" sz="1400" dirty="0"/>
              <a:t>Psicológicos</a:t>
            </a:r>
          </a:p>
          <a:p>
            <a:pPr marL="285750" indent="-285750">
              <a:buFont typeface="Arial" panose="020B0604020202020204" pitchFamily="34" charset="0"/>
              <a:buChar char="•"/>
            </a:pPr>
            <a:r>
              <a:rPr lang="es-ES" sz="1400" dirty="0"/>
              <a:t>Sociales</a:t>
            </a:r>
          </a:p>
          <a:p>
            <a:pPr marL="285750" indent="-285750">
              <a:buFont typeface="Arial" panose="020B0604020202020204" pitchFamily="34" charset="0"/>
              <a:buChar char="•"/>
            </a:pPr>
            <a:r>
              <a:rPr lang="es-ES" sz="1400" dirty="0"/>
              <a:t>Económicos</a:t>
            </a:r>
          </a:p>
          <a:p>
            <a:pPr marL="285750" indent="-285750">
              <a:buFont typeface="Arial" panose="020B0604020202020204" pitchFamily="34" charset="0"/>
              <a:buChar char="•"/>
            </a:pPr>
            <a:r>
              <a:rPr lang="es-ES" sz="1400" dirty="0"/>
              <a:t>Producción y consumo  de alimentos</a:t>
            </a:r>
          </a:p>
          <a:p>
            <a:pPr marL="285750" indent="-285750">
              <a:buFont typeface="Arial" panose="020B0604020202020204" pitchFamily="34" charset="0"/>
              <a:buChar char="•"/>
            </a:pPr>
            <a:r>
              <a:rPr lang="es-ES" sz="1400" dirty="0"/>
              <a:t>Actividad física</a:t>
            </a:r>
          </a:p>
          <a:p>
            <a:pPr marL="285750" indent="-285750">
              <a:buFont typeface="Arial" panose="020B0604020202020204" pitchFamily="34" charset="0"/>
              <a:buChar char="•"/>
            </a:pPr>
            <a:r>
              <a:rPr lang="es-ES" sz="1400"/>
              <a:t>Infraestructuras</a:t>
            </a:r>
            <a:endParaRPr lang="es-ES" sz="1400" dirty="0"/>
          </a:p>
          <a:p>
            <a:pPr marL="285750" indent="-285750">
              <a:buFont typeface="Arial" panose="020B0604020202020204" pitchFamily="34" charset="0"/>
              <a:buChar char="•"/>
            </a:pPr>
            <a:r>
              <a:rPr lang="es-ES" sz="1400" dirty="0"/>
              <a:t>Medios de comunicación y redes sociales</a:t>
            </a:r>
          </a:p>
          <a:p>
            <a:pPr marL="285750" indent="-285750">
              <a:buFont typeface="Arial" panose="020B0604020202020204" pitchFamily="34" charset="0"/>
              <a:buChar char="•"/>
            </a:pPr>
            <a:r>
              <a:rPr lang="es-ES" sz="1400" dirty="0"/>
              <a:t>Etc.</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p:txBody>
      </p:sp>
    </p:spTree>
    <p:extLst>
      <p:ext uri="{BB962C8B-B14F-4D97-AF65-F5344CB8AC3E}">
        <p14:creationId xmlns:p14="http://schemas.microsoft.com/office/powerpoint/2010/main" val="322343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48156-0A46-F44E-770E-0E1B827E378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9BA2C4D-6B7E-376A-4362-68519E7CDD9F}"/>
              </a:ext>
            </a:extLst>
          </p:cNvPr>
          <p:cNvSpPr>
            <a:spLocks noGrp="1"/>
          </p:cNvSpPr>
          <p:nvPr>
            <p:ph type="title"/>
          </p:nvPr>
        </p:nvSpPr>
        <p:spPr>
          <a:xfrm>
            <a:off x="458874" y="1398480"/>
            <a:ext cx="11274251" cy="567282"/>
          </a:xfrm>
        </p:spPr>
        <p:txBody>
          <a:bodyPr>
            <a:noAutofit/>
          </a:bodyPr>
          <a:lstStyle/>
          <a:p>
            <a:pPr algn="ctr"/>
            <a:r>
              <a:rPr lang="es-ES" sz="2800" b="1" dirty="0">
                <a:solidFill>
                  <a:srgbClr val="A52C8C"/>
                </a:solidFill>
              </a:rPr>
              <a:t>Dos medidas basadas en la evidencia para el abordaje integral de la obesidad</a:t>
            </a:r>
          </a:p>
        </p:txBody>
      </p:sp>
      <p:sp>
        <p:nvSpPr>
          <p:cNvPr id="6" name="Marcador de contenido 2">
            <a:extLst>
              <a:ext uri="{FF2B5EF4-FFF2-40B4-BE49-F238E27FC236}">
                <a16:creationId xmlns:a16="http://schemas.microsoft.com/office/drawing/2014/main" id="{1A8FF808-0422-DD99-BA86-87308284F60E}"/>
              </a:ext>
            </a:extLst>
          </p:cNvPr>
          <p:cNvSpPr>
            <a:spLocks noGrp="1"/>
          </p:cNvSpPr>
          <p:nvPr>
            <p:ph idx="1"/>
          </p:nvPr>
        </p:nvSpPr>
        <p:spPr>
          <a:xfrm>
            <a:off x="838200" y="2702257"/>
            <a:ext cx="8717782" cy="2753248"/>
          </a:xfrm>
        </p:spPr>
        <p:txBody>
          <a:bodyPr>
            <a:normAutofit fontScale="92500"/>
          </a:bodyPr>
          <a:lstStyle/>
          <a:p>
            <a:pPr marL="514350" indent="-514350">
              <a:lnSpc>
                <a:spcPct val="100000"/>
              </a:lnSpc>
              <a:spcBef>
                <a:spcPts val="1200"/>
              </a:spcBef>
              <a:spcAft>
                <a:spcPts val="1200"/>
              </a:spcAft>
              <a:buFont typeface="+mj-lt"/>
              <a:buAutoNum type="arabicPeriod"/>
            </a:pPr>
            <a:r>
              <a:rPr lang="es-ES" sz="2400" b="1" dirty="0"/>
              <a:t>Regulación de la oferta alimentaria: </a:t>
            </a:r>
            <a:r>
              <a:rPr lang="es-ES" sz="2400" dirty="0"/>
              <a:t>en nuestro caso, el proyecto de Decreto que regulará la oferta alimentaria en los centros públicos y privados de Andalucía, utilizados mayoritariamente por la ciudadanía.</a:t>
            </a:r>
          </a:p>
          <a:p>
            <a:pPr marL="514350" indent="-514350">
              <a:lnSpc>
                <a:spcPct val="100000"/>
              </a:lnSpc>
              <a:spcBef>
                <a:spcPts val="1200"/>
              </a:spcBef>
              <a:spcAft>
                <a:spcPts val="1200"/>
              </a:spcAft>
              <a:buFont typeface="+mj-lt"/>
              <a:buAutoNum type="arabicPeriod"/>
            </a:pPr>
            <a:r>
              <a:rPr lang="es-ES" sz="2400" b="1" dirty="0"/>
              <a:t>Promoción de hábitos saludables en población infantil residente en zonas desfavorecidas: </a:t>
            </a:r>
            <a:r>
              <a:rPr lang="es-ES" sz="2400" dirty="0"/>
              <a:t>en nuestro caso, la implantación de una buena práctica europea en el Polígono Sur de Sevilla. </a:t>
            </a:r>
          </a:p>
        </p:txBody>
      </p:sp>
      <p:pic>
        <p:nvPicPr>
          <p:cNvPr id="3" name="Imagen 2" descr="Icono&#10;&#10;Descripción generada automáticamente">
            <a:hlinkClick r:id="rId2"/>
            <a:extLst>
              <a:ext uri="{FF2B5EF4-FFF2-40B4-BE49-F238E27FC236}">
                <a16:creationId xmlns:a16="http://schemas.microsoft.com/office/drawing/2014/main" id="{D7CE651F-9C12-8B5B-630C-134658144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1330" y="2702257"/>
            <a:ext cx="1242886" cy="1191526"/>
          </a:xfrm>
          <a:prstGeom prst="rect">
            <a:avLst/>
          </a:prstGeom>
        </p:spPr>
      </p:pic>
      <p:pic>
        <p:nvPicPr>
          <p:cNvPr id="9" name="Imagen 8">
            <a:extLst>
              <a:ext uri="{FF2B5EF4-FFF2-40B4-BE49-F238E27FC236}">
                <a16:creationId xmlns:a16="http://schemas.microsoft.com/office/drawing/2014/main" id="{CC60E3B7-2566-03F1-FA46-DFCD1C2987DA}"/>
              </a:ext>
            </a:extLst>
          </p:cNvPr>
          <p:cNvPicPr>
            <a:picLocks noChangeAspect="1"/>
          </p:cNvPicPr>
          <p:nvPr/>
        </p:nvPicPr>
        <p:blipFill>
          <a:blip r:embed="rId4"/>
          <a:stretch>
            <a:fillRect/>
          </a:stretch>
        </p:blipFill>
        <p:spPr>
          <a:xfrm>
            <a:off x="9792003" y="4151280"/>
            <a:ext cx="1561797" cy="989765"/>
          </a:xfrm>
          <a:prstGeom prst="rect">
            <a:avLst/>
          </a:prstGeom>
        </p:spPr>
      </p:pic>
    </p:spTree>
    <p:extLst>
      <p:ext uri="{BB962C8B-B14F-4D97-AF65-F5344CB8AC3E}">
        <p14:creationId xmlns:p14="http://schemas.microsoft.com/office/powerpoint/2010/main" val="58829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06595-24C9-168A-7C29-858EA715137D}"/>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ED1FEC7F-2A58-0893-E14F-F578CCD9A8E6}"/>
              </a:ext>
            </a:extLst>
          </p:cNvPr>
          <p:cNvSpPr>
            <a:spLocks noGrp="1"/>
          </p:cNvSpPr>
          <p:nvPr>
            <p:ph idx="1"/>
          </p:nvPr>
        </p:nvSpPr>
        <p:spPr>
          <a:xfrm>
            <a:off x="535520" y="3259658"/>
            <a:ext cx="5257800" cy="1617142"/>
          </a:xfrm>
        </p:spPr>
        <p:txBody>
          <a:bodyPr>
            <a:normAutofit/>
          </a:bodyPr>
          <a:lstStyle/>
          <a:p>
            <a:pPr marL="0" indent="0">
              <a:buNone/>
            </a:pPr>
            <a:r>
              <a:rPr lang="es-ES" sz="1600" b="1" dirty="0"/>
              <a:t>Ámbito de aplicación</a:t>
            </a:r>
            <a:r>
              <a:rPr lang="es-ES" sz="1600" dirty="0"/>
              <a:t>: centros educativos públicos, concertados y privados que imparten educación infantil (2º ciclo), primaria, educación especial, educación secundaria obligatoria, bachillerato o ciclos formativos de formación profesional de grado básico o medio.</a:t>
            </a:r>
          </a:p>
        </p:txBody>
      </p:sp>
      <p:grpSp>
        <p:nvGrpSpPr>
          <p:cNvPr id="12" name="Grupo 11">
            <a:extLst>
              <a:ext uri="{FF2B5EF4-FFF2-40B4-BE49-F238E27FC236}">
                <a16:creationId xmlns:a16="http://schemas.microsoft.com/office/drawing/2014/main" id="{82DFF9FC-5512-C10D-C9F8-D418E50F02AC}"/>
              </a:ext>
            </a:extLst>
          </p:cNvPr>
          <p:cNvGrpSpPr/>
          <p:nvPr/>
        </p:nvGrpSpPr>
        <p:grpSpPr>
          <a:xfrm>
            <a:off x="428093" y="1242214"/>
            <a:ext cx="5434227" cy="1645152"/>
            <a:chOff x="233360" y="1256384"/>
            <a:chExt cx="5667907" cy="1679253"/>
          </a:xfrm>
        </p:grpSpPr>
        <p:pic>
          <p:nvPicPr>
            <p:cNvPr id="9" name="Imagen 8">
              <a:extLst>
                <a:ext uri="{FF2B5EF4-FFF2-40B4-BE49-F238E27FC236}">
                  <a16:creationId xmlns:a16="http://schemas.microsoft.com/office/drawing/2014/main" id="{0AEAF324-51C3-02F3-5BE9-821C25F0A7FB}"/>
                </a:ext>
              </a:extLst>
            </p:cNvPr>
            <p:cNvPicPr>
              <a:picLocks noChangeAspect="1"/>
            </p:cNvPicPr>
            <p:nvPr/>
          </p:nvPicPr>
          <p:blipFill>
            <a:blip r:embed="rId3"/>
            <a:stretch>
              <a:fillRect/>
            </a:stretch>
          </p:blipFill>
          <p:spPr>
            <a:xfrm>
              <a:off x="233360" y="1256384"/>
              <a:ext cx="5595940" cy="868608"/>
            </a:xfrm>
            <a:prstGeom prst="rect">
              <a:avLst/>
            </a:prstGeom>
            <a:ln>
              <a:noFill/>
            </a:ln>
          </p:spPr>
        </p:pic>
        <p:pic>
          <p:nvPicPr>
            <p:cNvPr id="11" name="Imagen 10">
              <a:extLst>
                <a:ext uri="{FF2B5EF4-FFF2-40B4-BE49-F238E27FC236}">
                  <a16:creationId xmlns:a16="http://schemas.microsoft.com/office/drawing/2014/main" id="{6083D34B-2A1B-5DCE-7F70-EB7D8C10FE4F}"/>
                </a:ext>
              </a:extLst>
            </p:cNvPr>
            <p:cNvPicPr>
              <a:picLocks noChangeAspect="1"/>
            </p:cNvPicPr>
            <p:nvPr/>
          </p:nvPicPr>
          <p:blipFill>
            <a:blip r:embed="rId4"/>
            <a:stretch>
              <a:fillRect/>
            </a:stretch>
          </p:blipFill>
          <p:spPr>
            <a:xfrm>
              <a:off x="233360" y="2051050"/>
              <a:ext cx="5667907" cy="884587"/>
            </a:xfrm>
            <a:prstGeom prst="rect">
              <a:avLst/>
            </a:prstGeom>
            <a:ln>
              <a:noFill/>
            </a:ln>
          </p:spPr>
        </p:pic>
      </p:grpSp>
      <p:sp>
        <p:nvSpPr>
          <p:cNvPr id="13" name="Marcador de contenido 4">
            <a:extLst>
              <a:ext uri="{FF2B5EF4-FFF2-40B4-BE49-F238E27FC236}">
                <a16:creationId xmlns:a16="http://schemas.microsoft.com/office/drawing/2014/main" id="{6AE6A0A5-2507-C33D-5312-5C1FFAE0A2E1}"/>
              </a:ext>
            </a:extLst>
          </p:cNvPr>
          <p:cNvSpPr txBox="1">
            <a:spLocks/>
          </p:cNvSpPr>
          <p:nvPr/>
        </p:nvSpPr>
        <p:spPr>
          <a:xfrm>
            <a:off x="6265259" y="2454054"/>
            <a:ext cx="5257800" cy="398147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spcAft>
                <a:spcPts val="100"/>
              </a:spcAft>
              <a:buNone/>
            </a:pPr>
            <a:r>
              <a:rPr lang="es-ES" sz="2400" b="1" dirty="0"/>
              <a:t>Ámbito de aplicación</a:t>
            </a:r>
            <a:r>
              <a:rPr lang="es-ES" sz="2400" dirty="0"/>
              <a:t>: los centros públicos, privados y privados concertados siguientes:</a:t>
            </a:r>
          </a:p>
          <a:p>
            <a:pPr>
              <a:lnSpc>
                <a:spcPct val="120000"/>
              </a:lnSpc>
              <a:spcBef>
                <a:spcPts val="100"/>
              </a:spcBef>
              <a:spcAft>
                <a:spcPts val="100"/>
              </a:spcAft>
            </a:pPr>
            <a:r>
              <a:rPr lang="es-ES" sz="2400" dirty="0"/>
              <a:t>Centros docentes incluidos en el ámbito de aplicación del Real Decreto 31/2025.</a:t>
            </a:r>
          </a:p>
          <a:p>
            <a:pPr>
              <a:lnSpc>
                <a:spcPct val="120000"/>
              </a:lnSpc>
              <a:spcBef>
                <a:spcPts val="100"/>
              </a:spcBef>
              <a:spcAft>
                <a:spcPts val="100"/>
              </a:spcAft>
            </a:pPr>
            <a:r>
              <a:rPr lang="es-ES" sz="2400" dirty="0"/>
              <a:t>Resto de centros docentes no incluidos en el apartado anterior, que imparten educación infantil (1º ciclo), ciclo de formación profesional de grado superior, enseñanzas de idiomas, enseñanzas artísticas, enseñanzas deportivas, educación de personas adultas y enseñanza universitaria.</a:t>
            </a:r>
          </a:p>
          <a:p>
            <a:pPr>
              <a:lnSpc>
                <a:spcPct val="120000"/>
              </a:lnSpc>
              <a:spcBef>
                <a:spcPts val="100"/>
              </a:spcBef>
              <a:spcAft>
                <a:spcPts val="100"/>
              </a:spcAft>
            </a:pPr>
            <a:r>
              <a:rPr lang="es-ES" sz="2400" dirty="0"/>
              <a:t>Residencias Escolares y Escuelas-Hogar.</a:t>
            </a:r>
          </a:p>
          <a:p>
            <a:pPr>
              <a:lnSpc>
                <a:spcPct val="120000"/>
              </a:lnSpc>
              <a:spcBef>
                <a:spcPts val="100"/>
              </a:spcBef>
              <a:spcAft>
                <a:spcPts val="100"/>
              </a:spcAft>
            </a:pPr>
            <a:r>
              <a:rPr lang="es-ES" sz="2400" dirty="0"/>
              <a:t>Centros sanitarios.</a:t>
            </a:r>
          </a:p>
          <a:p>
            <a:pPr>
              <a:lnSpc>
                <a:spcPct val="120000"/>
              </a:lnSpc>
              <a:spcBef>
                <a:spcPts val="100"/>
              </a:spcBef>
              <a:spcAft>
                <a:spcPts val="100"/>
              </a:spcAft>
            </a:pPr>
            <a:r>
              <a:rPr lang="es-ES" sz="2400" dirty="0"/>
              <a:t>Centros de servicios sociales.</a:t>
            </a:r>
          </a:p>
          <a:p>
            <a:pPr>
              <a:lnSpc>
                <a:spcPct val="120000"/>
              </a:lnSpc>
              <a:spcBef>
                <a:spcPts val="100"/>
              </a:spcBef>
              <a:spcAft>
                <a:spcPts val="100"/>
              </a:spcAft>
            </a:pPr>
            <a:r>
              <a:rPr lang="es-ES" sz="2400" dirty="0"/>
              <a:t>Otros centros y dependencias del sector público radicados en Andalucía, incluyendo a los centros y dependencias de otras entidades públicas pertenecientes a la Administración del Estado o Local que tengan sus sedes abiertas en Andalucía. </a:t>
            </a:r>
          </a:p>
          <a:p>
            <a:endParaRPr lang="es-ES" sz="2000" dirty="0"/>
          </a:p>
        </p:txBody>
      </p:sp>
      <p:sp>
        <p:nvSpPr>
          <p:cNvPr id="16" name="Rectángulo 15">
            <a:extLst>
              <a:ext uri="{FF2B5EF4-FFF2-40B4-BE49-F238E27FC236}">
                <a16:creationId xmlns:a16="http://schemas.microsoft.com/office/drawing/2014/main" id="{A04AB5CA-56ED-03DB-CCE4-2DF0B6EDF080}"/>
              </a:ext>
            </a:extLst>
          </p:cNvPr>
          <p:cNvSpPr/>
          <p:nvPr/>
        </p:nvSpPr>
        <p:spPr>
          <a:xfrm>
            <a:off x="6035819" y="1178345"/>
            <a:ext cx="55941" cy="5364695"/>
          </a:xfrm>
          <a:prstGeom prst="rect">
            <a:avLst/>
          </a:prstGeom>
          <a:solidFill>
            <a:srgbClr val="73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1623B507-53E9-E370-AA40-FCD4577CBC86}"/>
              </a:ext>
            </a:extLst>
          </p:cNvPr>
          <p:cNvGrpSpPr/>
          <p:nvPr/>
        </p:nvGrpSpPr>
        <p:grpSpPr>
          <a:xfrm>
            <a:off x="6265259" y="1198868"/>
            <a:ext cx="5764181" cy="1082527"/>
            <a:chOff x="6265259" y="1453518"/>
            <a:chExt cx="5764181" cy="1082527"/>
          </a:xfrm>
        </p:grpSpPr>
        <p:grpSp>
          <p:nvGrpSpPr>
            <p:cNvPr id="2" name="Grupo 1">
              <a:extLst>
                <a:ext uri="{FF2B5EF4-FFF2-40B4-BE49-F238E27FC236}">
                  <a16:creationId xmlns:a16="http://schemas.microsoft.com/office/drawing/2014/main" id="{4A80F27B-F467-2D48-208E-3994BACB2789}"/>
                </a:ext>
              </a:extLst>
            </p:cNvPr>
            <p:cNvGrpSpPr/>
            <p:nvPr/>
          </p:nvGrpSpPr>
          <p:grpSpPr>
            <a:xfrm>
              <a:off x="6265259" y="1453518"/>
              <a:ext cx="5764181" cy="1082527"/>
              <a:chOff x="6265259" y="1453518"/>
              <a:chExt cx="5764181" cy="1082527"/>
            </a:xfrm>
          </p:grpSpPr>
          <p:sp>
            <p:nvSpPr>
              <p:cNvPr id="15" name="CuadroTexto 14">
                <a:extLst>
                  <a:ext uri="{FF2B5EF4-FFF2-40B4-BE49-F238E27FC236}">
                    <a16:creationId xmlns:a16="http://schemas.microsoft.com/office/drawing/2014/main" id="{06939282-9839-5F00-4E29-CA0006B1B684}"/>
                  </a:ext>
                </a:extLst>
              </p:cNvPr>
              <p:cNvSpPr txBox="1"/>
              <p:nvPr/>
            </p:nvSpPr>
            <p:spPr>
              <a:xfrm>
                <a:off x="6265259" y="1951270"/>
                <a:ext cx="5764181" cy="584775"/>
              </a:xfrm>
              <a:prstGeom prst="rect">
                <a:avLst/>
              </a:prstGeom>
              <a:noFill/>
            </p:spPr>
            <p:txBody>
              <a:bodyPr wrap="square">
                <a:spAutoFit/>
              </a:bodyPr>
              <a:lstStyle/>
              <a:p>
                <a:r>
                  <a:rPr lang="es-ES" sz="1600" b="1" dirty="0">
                    <a:solidFill>
                      <a:srgbClr val="017A32"/>
                    </a:solidFill>
                  </a:rPr>
                  <a:t>sostenible en centros docentes, sanitarios, sociales y dependencias del sector público radicado en Andalucía.</a:t>
                </a:r>
              </a:p>
            </p:txBody>
          </p:sp>
          <p:sp>
            <p:nvSpPr>
              <p:cNvPr id="19" name="CuadroTexto 18">
                <a:extLst>
                  <a:ext uri="{FF2B5EF4-FFF2-40B4-BE49-F238E27FC236}">
                    <a16:creationId xmlns:a16="http://schemas.microsoft.com/office/drawing/2014/main" id="{B34F6BDE-B8EB-E3F5-E149-29B4A7EC328D}"/>
                  </a:ext>
                </a:extLst>
              </p:cNvPr>
              <p:cNvSpPr txBox="1"/>
              <p:nvPr/>
            </p:nvSpPr>
            <p:spPr>
              <a:xfrm>
                <a:off x="6846056" y="1453518"/>
                <a:ext cx="4917852" cy="584775"/>
              </a:xfrm>
              <a:prstGeom prst="rect">
                <a:avLst/>
              </a:prstGeom>
              <a:noFill/>
            </p:spPr>
            <p:txBody>
              <a:bodyPr wrap="square">
                <a:spAutoFit/>
              </a:bodyPr>
              <a:lstStyle/>
              <a:p>
                <a:r>
                  <a:rPr lang="es-ES" sz="1600" b="1" dirty="0">
                    <a:solidFill>
                      <a:srgbClr val="017A32"/>
                    </a:solidFill>
                  </a:rPr>
                  <a:t>Proyecto de DECRETO XX/2025, de XX de XXXX, por el que se garantiza la oferta alimentaria saludable y</a:t>
                </a:r>
              </a:p>
            </p:txBody>
          </p:sp>
        </p:grpSp>
        <p:pic>
          <p:nvPicPr>
            <p:cNvPr id="21" name="Imagen 20">
              <a:extLst>
                <a:ext uri="{FF2B5EF4-FFF2-40B4-BE49-F238E27FC236}">
                  <a16:creationId xmlns:a16="http://schemas.microsoft.com/office/drawing/2014/main" id="{83E7CB6C-E7BC-6ECF-6342-9810C6C8AE3D}"/>
                </a:ext>
              </a:extLst>
            </p:cNvPr>
            <p:cNvPicPr>
              <a:picLocks noChangeAspect="1"/>
            </p:cNvPicPr>
            <p:nvPr/>
          </p:nvPicPr>
          <p:blipFill>
            <a:blip r:embed="rId5"/>
            <a:stretch>
              <a:fillRect/>
            </a:stretch>
          </p:blipFill>
          <p:spPr>
            <a:xfrm>
              <a:off x="6334259" y="1527249"/>
              <a:ext cx="557730" cy="494591"/>
            </a:xfrm>
            <a:prstGeom prst="rect">
              <a:avLst/>
            </a:prstGeom>
          </p:spPr>
        </p:pic>
      </p:grpSp>
      <p:sp>
        <p:nvSpPr>
          <p:cNvPr id="4" name="Rectángulo: esquinas redondeadas 3">
            <a:extLst>
              <a:ext uri="{FF2B5EF4-FFF2-40B4-BE49-F238E27FC236}">
                <a16:creationId xmlns:a16="http://schemas.microsoft.com/office/drawing/2014/main" id="{6B277220-EC93-4CD2-4F28-F0A07E8EAFC2}"/>
              </a:ext>
            </a:extLst>
          </p:cNvPr>
          <p:cNvSpPr/>
          <p:nvPr/>
        </p:nvSpPr>
        <p:spPr>
          <a:xfrm>
            <a:off x="428093" y="3159889"/>
            <a:ext cx="5257800" cy="136581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6">
            <a:extLst>
              <a:ext uri="{FF2B5EF4-FFF2-40B4-BE49-F238E27FC236}">
                <a16:creationId xmlns:a16="http://schemas.microsoft.com/office/drawing/2014/main" id="{A45A8299-2D46-A58A-F66F-DC2547D6CE40}"/>
              </a:ext>
            </a:extLst>
          </p:cNvPr>
          <p:cNvCxnSpPr>
            <a:cxnSpLocks/>
          </p:cNvCxnSpPr>
          <p:nvPr/>
        </p:nvCxnSpPr>
        <p:spPr>
          <a:xfrm flipV="1">
            <a:off x="5700720" y="3223595"/>
            <a:ext cx="480421" cy="497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esquinas redondeadas 7">
            <a:extLst>
              <a:ext uri="{FF2B5EF4-FFF2-40B4-BE49-F238E27FC236}">
                <a16:creationId xmlns:a16="http://schemas.microsoft.com/office/drawing/2014/main" id="{D5F423BC-41AA-6C62-12A8-E52FFD504113}"/>
              </a:ext>
            </a:extLst>
          </p:cNvPr>
          <p:cNvSpPr/>
          <p:nvPr/>
        </p:nvSpPr>
        <p:spPr>
          <a:xfrm>
            <a:off x="6273741" y="2974692"/>
            <a:ext cx="5249318" cy="49780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descr="Icono&#10;&#10;Descripción generada automáticamente">
            <a:hlinkClick r:id="rId6"/>
            <a:extLst>
              <a:ext uri="{FF2B5EF4-FFF2-40B4-BE49-F238E27FC236}">
                <a16:creationId xmlns:a16="http://schemas.microsoft.com/office/drawing/2014/main" id="{FF3BED21-6251-DE97-18B6-1C451D0C31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925" y="5767655"/>
            <a:ext cx="874220" cy="838095"/>
          </a:xfrm>
          <a:prstGeom prst="rect">
            <a:avLst/>
          </a:prstGeom>
        </p:spPr>
      </p:pic>
    </p:spTree>
    <p:extLst>
      <p:ext uri="{BB962C8B-B14F-4D97-AF65-F5344CB8AC3E}">
        <p14:creationId xmlns:p14="http://schemas.microsoft.com/office/powerpoint/2010/main" val="184435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BEE98-9C3E-112A-8655-56F15090D64E}"/>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7D207211-7A8B-84DD-EE05-BE907F898C15}"/>
              </a:ext>
            </a:extLst>
          </p:cNvPr>
          <p:cNvSpPr>
            <a:spLocks noGrp="1"/>
          </p:cNvSpPr>
          <p:nvPr>
            <p:ph idx="1"/>
          </p:nvPr>
        </p:nvSpPr>
        <p:spPr>
          <a:xfrm>
            <a:off x="2236930" y="1253331"/>
            <a:ext cx="9453500" cy="5159044"/>
          </a:xfrm>
        </p:spPr>
        <p:txBody>
          <a:bodyPr>
            <a:normAutofit/>
          </a:bodyPr>
          <a:lstStyle/>
          <a:p>
            <a:pPr marL="0" indent="0">
              <a:buNone/>
            </a:pPr>
            <a:r>
              <a:rPr lang="es-ES" sz="2600" b="1" dirty="0"/>
              <a:t>FINES:</a:t>
            </a:r>
          </a:p>
          <a:p>
            <a:pPr>
              <a:lnSpc>
                <a:spcPct val="100000"/>
              </a:lnSpc>
              <a:spcAft>
                <a:spcPts val="600"/>
              </a:spcAft>
            </a:pPr>
            <a:r>
              <a:rPr lang="es-ES" sz="2200" dirty="0"/>
              <a:t>Garantizar una alimentación saludable y sostenible en los centros objeto de este decreto, siguiendo los principios básicos del patrón de dieta mediterránea, favoreciendo la oferta de alimentos y bebidas saludables, y evitando el suministro de alimentos y bebidas no saludables, de manera que se desarrollen entornos e instalaciones que faciliten una alimentación sana y equilibrada.</a:t>
            </a:r>
          </a:p>
          <a:p>
            <a:pPr>
              <a:lnSpc>
                <a:spcPct val="100000"/>
              </a:lnSpc>
              <a:spcAft>
                <a:spcPts val="600"/>
              </a:spcAft>
            </a:pPr>
            <a:r>
              <a:rPr lang="es-ES" sz="2200" dirty="0"/>
              <a:t>Garantizar que las medidas previstas en los centros objeto de este decreto incidan eficazmente en las zonas desfavorecidas, promoviendo acciones de discriminación positiva en aquellos centros ubicados en dichas áreas.</a:t>
            </a:r>
          </a:p>
          <a:p>
            <a:pPr>
              <a:lnSpc>
                <a:spcPct val="100000"/>
              </a:lnSpc>
              <a:spcAft>
                <a:spcPts val="600"/>
              </a:spcAft>
            </a:pPr>
            <a:r>
              <a:rPr lang="es-ES" sz="2200" dirty="0"/>
              <a:t>Contribuir a la reducción del sobrepeso y obesidad de la población andaluza, en especial de la infantil y juvenil, así como a la prevención de enfermedades cardiovasculares, diabetes y cáncer, entre otras.</a:t>
            </a:r>
          </a:p>
          <a:p>
            <a:pPr marL="0" indent="0">
              <a:buNone/>
            </a:pPr>
            <a:endParaRPr lang="es-ES" sz="2400" dirty="0"/>
          </a:p>
          <a:p>
            <a:pPr marL="0" indent="0">
              <a:buNone/>
            </a:pPr>
            <a:endParaRPr lang="es-ES" dirty="0"/>
          </a:p>
        </p:txBody>
      </p:sp>
      <p:pic>
        <p:nvPicPr>
          <p:cNvPr id="9" name="Imagen 8" descr="Icono&#10;&#10;Descripción generada automáticamente">
            <a:hlinkClick r:id="rId3"/>
            <a:extLst>
              <a:ext uri="{FF2B5EF4-FFF2-40B4-BE49-F238E27FC236}">
                <a16:creationId xmlns:a16="http://schemas.microsoft.com/office/drawing/2014/main" id="{38DBEDE4-5D14-0CDE-BA75-2A99BCC29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99" y="3105649"/>
            <a:ext cx="1242886" cy="1191526"/>
          </a:xfrm>
          <a:prstGeom prst="rect">
            <a:avLst/>
          </a:prstGeom>
        </p:spPr>
      </p:pic>
      <p:sp>
        <p:nvSpPr>
          <p:cNvPr id="11" name="Rectángulo 10">
            <a:extLst>
              <a:ext uri="{FF2B5EF4-FFF2-40B4-BE49-F238E27FC236}">
                <a16:creationId xmlns:a16="http://schemas.microsoft.com/office/drawing/2014/main" id="{2736E2C2-8B2C-98B4-0037-D0BBC10FCC58}"/>
              </a:ext>
            </a:extLst>
          </p:cNvPr>
          <p:cNvSpPr/>
          <p:nvPr/>
        </p:nvSpPr>
        <p:spPr>
          <a:xfrm>
            <a:off x="1894352" y="1253332"/>
            <a:ext cx="84919" cy="5251640"/>
          </a:xfrm>
          <a:prstGeom prst="rect">
            <a:avLst/>
          </a:prstGeom>
          <a:solidFill>
            <a:srgbClr val="73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AB389948-9B3B-AFBC-DC12-AD2418076405}"/>
              </a:ext>
            </a:extLst>
          </p:cNvPr>
          <p:cNvPicPr>
            <a:picLocks noChangeAspect="1"/>
          </p:cNvPicPr>
          <p:nvPr/>
        </p:nvPicPr>
        <p:blipFill>
          <a:blip r:embed="rId5"/>
          <a:stretch>
            <a:fillRect/>
          </a:stretch>
        </p:blipFill>
        <p:spPr>
          <a:xfrm>
            <a:off x="934777" y="4297175"/>
            <a:ext cx="557730" cy="494591"/>
          </a:xfrm>
          <a:prstGeom prst="rect">
            <a:avLst/>
          </a:prstGeom>
        </p:spPr>
      </p:pic>
    </p:spTree>
    <p:extLst>
      <p:ext uri="{BB962C8B-B14F-4D97-AF65-F5344CB8AC3E}">
        <p14:creationId xmlns:p14="http://schemas.microsoft.com/office/powerpoint/2010/main" val="9823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EF0E-158C-6702-67B3-D0FCCD0BAEFF}"/>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AD8B2DE6-69DE-B005-9ABD-FAED7E38C48D}"/>
              </a:ext>
            </a:extLst>
          </p:cNvPr>
          <p:cNvSpPr>
            <a:spLocks noGrp="1"/>
          </p:cNvSpPr>
          <p:nvPr>
            <p:ph idx="1"/>
          </p:nvPr>
        </p:nvSpPr>
        <p:spPr>
          <a:xfrm>
            <a:off x="1805191" y="1709116"/>
            <a:ext cx="9800319" cy="4792667"/>
          </a:xfrm>
        </p:spPr>
        <p:txBody>
          <a:bodyPr>
            <a:normAutofit fontScale="25000" lnSpcReduction="20000"/>
          </a:bodyPr>
          <a:lstStyle/>
          <a:p>
            <a:pPr>
              <a:lnSpc>
                <a:spcPct val="120000"/>
              </a:lnSpc>
            </a:pPr>
            <a:r>
              <a:rPr lang="es-ES" sz="8000" dirty="0"/>
              <a:t>Art. 3. Definiciones.</a:t>
            </a:r>
          </a:p>
          <a:p>
            <a:pPr>
              <a:lnSpc>
                <a:spcPct val="120000"/>
              </a:lnSpc>
            </a:pPr>
            <a:r>
              <a:rPr lang="es-ES" sz="8000" dirty="0"/>
              <a:t>Art. 4. Programación, implantación y evaluación del servicio de comedor escolar.</a:t>
            </a:r>
          </a:p>
          <a:p>
            <a:pPr>
              <a:lnSpc>
                <a:spcPct val="120000"/>
              </a:lnSpc>
            </a:pPr>
            <a:r>
              <a:rPr lang="es-ES" sz="8000" dirty="0"/>
              <a:t>Art. 5. Recursos, personal monitor y gestión del servicio de comedor escolar.</a:t>
            </a:r>
          </a:p>
          <a:p>
            <a:pPr>
              <a:lnSpc>
                <a:spcPct val="120000"/>
              </a:lnSpc>
            </a:pPr>
            <a:r>
              <a:rPr lang="es-ES" sz="8000" dirty="0"/>
              <a:t>Art. 6.  Información a las familias usuarias del servicio de comedor escolar.</a:t>
            </a:r>
          </a:p>
          <a:p>
            <a:pPr>
              <a:lnSpc>
                <a:spcPct val="120000"/>
              </a:lnSpc>
            </a:pPr>
            <a:r>
              <a:rPr lang="es-ES" sz="8000" dirty="0"/>
              <a:t>Art. 7. Menús para las personas usuarias de centros sanitarios, centros de servicios sociales u otros centros, en régimen residencial o de día.</a:t>
            </a:r>
          </a:p>
          <a:p>
            <a:pPr>
              <a:lnSpc>
                <a:spcPct val="120000"/>
              </a:lnSpc>
            </a:pPr>
            <a:r>
              <a:rPr lang="es-ES" sz="8000" dirty="0"/>
              <a:t>Art. 8. Parámetros y requisitos para la oferta alimentaria presente en cafeterías, cantinas, tiendas, quioscos o similares, situados en el interior de los centros establecidos en este Decreto.</a:t>
            </a:r>
          </a:p>
          <a:p>
            <a:pPr>
              <a:lnSpc>
                <a:spcPct val="120000"/>
              </a:lnSpc>
            </a:pPr>
            <a:r>
              <a:rPr lang="es-ES" sz="8000" dirty="0"/>
              <a:t>Art. 9. Regulación de máquinas expendedoras.</a:t>
            </a:r>
          </a:p>
          <a:p>
            <a:pPr>
              <a:lnSpc>
                <a:spcPct val="120000"/>
              </a:lnSpc>
            </a:pPr>
            <a:r>
              <a:rPr lang="es-ES" sz="8000" dirty="0"/>
              <a:t>Art. 10. Alimentos y bebidas ofrecidas en celebraciones y actividades festivas desarrolladas en los centros docentes, con presencia mayoritaria de menores.</a:t>
            </a:r>
          </a:p>
          <a:p>
            <a:pPr marL="0" indent="0">
              <a:buNone/>
            </a:pPr>
            <a:endParaRPr lang="es-ES" dirty="0"/>
          </a:p>
        </p:txBody>
      </p:sp>
      <p:pic>
        <p:nvPicPr>
          <p:cNvPr id="9" name="Imagen 8" descr="Icono&#10;&#10;Descripción generada automáticamente">
            <a:hlinkClick r:id="rId3"/>
            <a:extLst>
              <a:ext uri="{FF2B5EF4-FFF2-40B4-BE49-F238E27FC236}">
                <a16:creationId xmlns:a16="http://schemas.microsoft.com/office/drawing/2014/main" id="{9A0EE103-7F47-1BDC-ABA0-3B4A33397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70" y="2833237"/>
            <a:ext cx="965876" cy="925963"/>
          </a:xfrm>
          <a:prstGeom prst="rect">
            <a:avLst/>
          </a:prstGeom>
        </p:spPr>
      </p:pic>
      <p:sp>
        <p:nvSpPr>
          <p:cNvPr id="11" name="Rectángulo 10">
            <a:extLst>
              <a:ext uri="{FF2B5EF4-FFF2-40B4-BE49-F238E27FC236}">
                <a16:creationId xmlns:a16="http://schemas.microsoft.com/office/drawing/2014/main" id="{FCDDDA2C-C8F3-F0E0-7417-CBA7CEEEA240}"/>
              </a:ext>
            </a:extLst>
          </p:cNvPr>
          <p:cNvSpPr/>
          <p:nvPr/>
        </p:nvSpPr>
        <p:spPr>
          <a:xfrm>
            <a:off x="1484017" y="1239983"/>
            <a:ext cx="84919" cy="5251640"/>
          </a:xfrm>
          <a:prstGeom prst="rect">
            <a:avLst/>
          </a:prstGeom>
          <a:solidFill>
            <a:srgbClr val="73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620B7061-66DC-F0A4-2A5C-D3D457D3F93A}"/>
              </a:ext>
            </a:extLst>
          </p:cNvPr>
          <p:cNvPicPr>
            <a:picLocks noChangeAspect="1"/>
          </p:cNvPicPr>
          <p:nvPr/>
        </p:nvPicPr>
        <p:blipFill>
          <a:blip r:embed="rId5"/>
          <a:stretch>
            <a:fillRect/>
          </a:stretch>
        </p:blipFill>
        <p:spPr>
          <a:xfrm>
            <a:off x="690031" y="3865803"/>
            <a:ext cx="557730" cy="494591"/>
          </a:xfrm>
          <a:prstGeom prst="rect">
            <a:avLst/>
          </a:prstGeom>
        </p:spPr>
      </p:pic>
      <p:sp>
        <p:nvSpPr>
          <p:cNvPr id="4" name="CuadroTexto 3">
            <a:extLst>
              <a:ext uri="{FF2B5EF4-FFF2-40B4-BE49-F238E27FC236}">
                <a16:creationId xmlns:a16="http://schemas.microsoft.com/office/drawing/2014/main" id="{8494A746-157C-B2F0-02DE-724C7F43CCDB}"/>
              </a:ext>
            </a:extLst>
          </p:cNvPr>
          <p:cNvSpPr txBox="1"/>
          <p:nvPr/>
        </p:nvSpPr>
        <p:spPr>
          <a:xfrm>
            <a:off x="1805192" y="1250143"/>
            <a:ext cx="6096000" cy="402546"/>
          </a:xfrm>
          <a:prstGeom prst="rect">
            <a:avLst/>
          </a:prstGeom>
          <a:noFill/>
        </p:spPr>
        <p:txBody>
          <a:bodyPr wrap="square">
            <a:spAutoFit/>
          </a:bodyPr>
          <a:lstStyle/>
          <a:p>
            <a:pPr marL="0" indent="0">
              <a:lnSpc>
                <a:spcPct val="120000"/>
              </a:lnSpc>
              <a:buNone/>
            </a:pPr>
            <a:r>
              <a:rPr lang="es-ES" sz="1800" b="1" dirty="0"/>
              <a:t>ARTÍCULOS MÁS RELEVANTES:</a:t>
            </a:r>
          </a:p>
        </p:txBody>
      </p:sp>
    </p:spTree>
    <p:extLst>
      <p:ext uri="{BB962C8B-B14F-4D97-AF65-F5344CB8AC3E}">
        <p14:creationId xmlns:p14="http://schemas.microsoft.com/office/powerpoint/2010/main" val="159426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6F8FD-D34B-F815-1FF6-D3F0AECEA344}"/>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FFF09DF6-24DF-12E0-C7AE-6ACA77CD792B}"/>
              </a:ext>
            </a:extLst>
          </p:cNvPr>
          <p:cNvSpPr>
            <a:spLocks noGrp="1"/>
          </p:cNvSpPr>
          <p:nvPr>
            <p:ph idx="1"/>
          </p:nvPr>
        </p:nvSpPr>
        <p:spPr>
          <a:xfrm>
            <a:off x="1805192" y="1698956"/>
            <a:ext cx="9453500" cy="3919061"/>
          </a:xfrm>
        </p:spPr>
        <p:txBody>
          <a:bodyPr>
            <a:normAutofit fontScale="25000" lnSpcReduction="20000"/>
          </a:bodyPr>
          <a:lstStyle/>
          <a:p>
            <a:pPr>
              <a:lnSpc>
                <a:spcPct val="120000"/>
              </a:lnSpc>
            </a:pPr>
            <a:r>
              <a:rPr lang="es-ES" sz="8000" dirty="0"/>
              <a:t>Art. 11. Programas de ayuda alimentaria.</a:t>
            </a:r>
          </a:p>
          <a:p>
            <a:pPr>
              <a:lnSpc>
                <a:spcPct val="120000"/>
              </a:lnSpc>
            </a:pPr>
            <a:r>
              <a:rPr lang="es-ES" sz="8000" dirty="0"/>
              <a:t>Art. 12. Limitación del desperdicio alimentario.</a:t>
            </a:r>
          </a:p>
          <a:p>
            <a:pPr>
              <a:lnSpc>
                <a:spcPct val="120000"/>
              </a:lnSpc>
            </a:pPr>
            <a:r>
              <a:rPr lang="es-ES" sz="8000" dirty="0"/>
              <a:t>Art. 13. Favorecer el acceso al agua.</a:t>
            </a:r>
          </a:p>
          <a:p>
            <a:pPr>
              <a:lnSpc>
                <a:spcPct val="120000"/>
              </a:lnSpc>
            </a:pPr>
            <a:r>
              <a:rPr lang="es-ES" sz="8000" dirty="0"/>
              <a:t>Art. 14. Fomento de la lactancia materna.</a:t>
            </a:r>
          </a:p>
          <a:p>
            <a:pPr>
              <a:lnSpc>
                <a:spcPct val="120000"/>
              </a:lnSpc>
            </a:pPr>
            <a:r>
              <a:rPr lang="es-ES" sz="8000" dirty="0"/>
              <a:t>Art. 15. Fomento de una alimentación saludable y sostenible.</a:t>
            </a:r>
          </a:p>
          <a:p>
            <a:pPr>
              <a:lnSpc>
                <a:spcPct val="120000"/>
              </a:lnSpc>
            </a:pPr>
            <a:r>
              <a:rPr lang="es-ES" sz="8000" dirty="0"/>
              <a:t>Art. 16. Formación sobre alimentación saludable y sostenible.</a:t>
            </a:r>
          </a:p>
          <a:p>
            <a:pPr>
              <a:lnSpc>
                <a:spcPct val="120000"/>
              </a:lnSpc>
            </a:pPr>
            <a:r>
              <a:rPr lang="es-ES" sz="8000" dirty="0"/>
              <a:t>Art. 17. Publicidad y campañas de promoción.</a:t>
            </a:r>
          </a:p>
          <a:p>
            <a:pPr>
              <a:lnSpc>
                <a:spcPct val="120000"/>
              </a:lnSpc>
            </a:pPr>
            <a:r>
              <a:rPr lang="es-ES" sz="8000" dirty="0"/>
              <a:t>Art. 18. Contratación y adquisición.</a:t>
            </a:r>
          </a:p>
        </p:txBody>
      </p:sp>
      <p:pic>
        <p:nvPicPr>
          <p:cNvPr id="9" name="Imagen 8" descr="Icono&#10;&#10;Descripción generada automáticamente">
            <a:hlinkClick r:id="rId3"/>
            <a:extLst>
              <a:ext uri="{FF2B5EF4-FFF2-40B4-BE49-F238E27FC236}">
                <a16:creationId xmlns:a16="http://schemas.microsoft.com/office/drawing/2014/main" id="{7E5206FF-F6F1-BD65-4D08-127B6ADD2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70" y="2833237"/>
            <a:ext cx="965876" cy="925963"/>
          </a:xfrm>
          <a:prstGeom prst="rect">
            <a:avLst/>
          </a:prstGeom>
        </p:spPr>
      </p:pic>
      <p:sp>
        <p:nvSpPr>
          <p:cNvPr id="11" name="Rectángulo 10">
            <a:extLst>
              <a:ext uri="{FF2B5EF4-FFF2-40B4-BE49-F238E27FC236}">
                <a16:creationId xmlns:a16="http://schemas.microsoft.com/office/drawing/2014/main" id="{8167C2E1-BDF1-3F02-9723-80C04CDDB7FD}"/>
              </a:ext>
            </a:extLst>
          </p:cNvPr>
          <p:cNvSpPr/>
          <p:nvPr/>
        </p:nvSpPr>
        <p:spPr>
          <a:xfrm>
            <a:off x="1484017" y="1239983"/>
            <a:ext cx="84919" cy="5251640"/>
          </a:xfrm>
          <a:prstGeom prst="rect">
            <a:avLst/>
          </a:prstGeom>
          <a:solidFill>
            <a:srgbClr val="73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CD9899EA-910F-2E20-E45B-A96AEB98D86D}"/>
              </a:ext>
            </a:extLst>
          </p:cNvPr>
          <p:cNvPicPr>
            <a:picLocks noChangeAspect="1"/>
          </p:cNvPicPr>
          <p:nvPr/>
        </p:nvPicPr>
        <p:blipFill>
          <a:blip r:embed="rId5"/>
          <a:stretch>
            <a:fillRect/>
          </a:stretch>
        </p:blipFill>
        <p:spPr>
          <a:xfrm>
            <a:off x="690031" y="3865803"/>
            <a:ext cx="557730" cy="494591"/>
          </a:xfrm>
          <a:prstGeom prst="rect">
            <a:avLst/>
          </a:prstGeom>
        </p:spPr>
      </p:pic>
      <p:sp>
        <p:nvSpPr>
          <p:cNvPr id="4" name="CuadroTexto 3">
            <a:extLst>
              <a:ext uri="{FF2B5EF4-FFF2-40B4-BE49-F238E27FC236}">
                <a16:creationId xmlns:a16="http://schemas.microsoft.com/office/drawing/2014/main" id="{F4A72326-B8C2-F14B-55BB-96499C3601B2}"/>
              </a:ext>
            </a:extLst>
          </p:cNvPr>
          <p:cNvSpPr txBox="1"/>
          <p:nvPr/>
        </p:nvSpPr>
        <p:spPr>
          <a:xfrm>
            <a:off x="1805192" y="1239983"/>
            <a:ext cx="6096000" cy="402546"/>
          </a:xfrm>
          <a:prstGeom prst="rect">
            <a:avLst/>
          </a:prstGeom>
          <a:noFill/>
        </p:spPr>
        <p:txBody>
          <a:bodyPr wrap="square">
            <a:spAutoFit/>
          </a:bodyPr>
          <a:lstStyle/>
          <a:p>
            <a:pPr marL="0" indent="0">
              <a:lnSpc>
                <a:spcPct val="120000"/>
              </a:lnSpc>
              <a:buNone/>
            </a:pPr>
            <a:r>
              <a:rPr lang="es-ES" sz="1800" b="1" dirty="0"/>
              <a:t>ARTÍCULOS MÁS RELEVANTES:</a:t>
            </a:r>
          </a:p>
        </p:txBody>
      </p:sp>
    </p:spTree>
    <p:extLst>
      <p:ext uri="{BB962C8B-B14F-4D97-AF65-F5344CB8AC3E}">
        <p14:creationId xmlns:p14="http://schemas.microsoft.com/office/powerpoint/2010/main" val="128206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D0C80-F27A-EBA6-33FB-F771C20579A0}"/>
            </a:ext>
          </a:extLst>
        </p:cNvPr>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EA0A048C-B6BE-C096-7C6C-B129FED42435}"/>
              </a:ext>
            </a:extLst>
          </p:cNvPr>
          <p:cNvSpPr>
            <a:spLocks noGrp="1"/>
          </p:cNvSpPr>
          <p:nvPr>
            <p:ph idx="1"/>
          </p:nvPr>
        </p:nvSpPr>
        <p:spPr>
          <a:xfrm>
            <a:off x="1805191" y="1698956"/>
            <a:ext cx="9696777" cy="4468164"/>
          </a:xfrm>
        </p:spPr>
        <p:txBody>
          <a:bodyPr>
            <a:normAutofit fontScale="25000" lnSpcReduction="20000"/>
          </a:bodyPr>
          <a:lstStyle/>
          <a:p>
            <a:pPr>
              <a:lnSpc>
                <a:spcPct val="120000"/>
              </a:lnSpc>
            </a:pPr>
            <a:r>
              <a:rPr lang="es-ES" sz="8000" dirty="0"/>
              <a:t>Anexo I. Parámetros que deben cumplir los menús ofertados en los centros con servicio de comedor escolar.</a:t>
            </a:r>
          </a:p>
          <a:p>
            <a:pPr>
              <a:lnSpc>
                <a:spcPct val="120000"/>
              </a:lnSpc>
            </a:pPr>
            <a:r>
              <a:rPr lang="es-ES" sz="8000" dirty="0"/>
              <a:t>Anexo II. Parámetros que deben cumplir los menús basales ofertados a personas usuarias de centros sanitarios, centros de servicios sociales u otros centros, en régimen residencial o de día.</a:t>
            </a:r>
          </a:p>
          <a:p>
            <a:pPr>
              <a:lnSpc>
                <a:spcPct val="120000"/>
              </a:lnSpc>
            </a:pPr>
            <a:r>
              <a:rPr lang="es-ES" sz="8000" dirty="0"/>
              <a:t>Anexo III. Parámetros nutricionales de los productos ofertados en máquinas expendedoras, cafeterías, cantinas, tiendas, quioscos o similares en los centros establecidos en este Decreto que atienden de manera mayoritaria a personas menores de edad o con presencia mayoritaria de estas.</a:t>
            </a:r>
          </a:p>
          <a:p>
            <a:pPr>
              <a:lnSpc>
                <a:spcPct val="120000"/>
              </a:lnSpc>
            </a:pPr>
            <a:r>
              <a:rPr lang="es-ES" sz="8000" dirty="0"/>
              <a:t>Anexo IV. Requisitos de la oferta alimentaria en máquinas expendedoras, cafeterías, cantinas, tiendas, quioscos o similares de los centros establecidos en este Decreto que atienden de manera mayoritaria a personas mayores de edad o con presencia mayoritaria de estas.</a:t>
            </a:r>
          </a:p>
        </p:txBody>
      </p:sp>
      <p:pic>
        <p:nvPicPr>
          <p:cNvPr id="9" name="Imagen 8" descr="Icono&#10;&#10;Descripción generada automáticamente">
            <a:hlinkClick r:id="rId3"/>
            <a:extLst>
              <a:ext uri="{FF2B5EF4-FFF2-40B4-BE49-F238E27FC236}">
                <a16:creationId xmlns:a16="http://schemas.microsoft.com/office/drawing/2014/main" id="{2134EE9A-A2DD-6F0C-BD7D-3CE2F9828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70" y="2833237"/>
            <a:ext cx="965876" cy="925963"/>
          </a:xfrm>
          <a:prstGeom prst="rect">
            <a:avLst/>
          </a:prstGeom>
        </p:spPr>
      </p:pic>
      <p:sp>
        <p:nvSpPr>
          <p:cNvPr id="11" name="Rectángulo 10">
            <a:extLst>
              <a:ext uri="{FF2B5EF4-FFF2-40B4-BE49-F238E27FC236}">
                <a16:creationId xmlns:a16="http://schemas.microsoft.com/office/drawing/2014/main" id="{DADF88D0-211A-73C3-1A77-069A830FBEF1}"/>
              </a:ext>
            </a:extLst>
          </p:cNvPr>
          <p:cNvSpPr/>
          <p:nvPr/>
        </p:nvSpPr>
        <p:spPr>
          <a:xfrm>
            <a:off x="1484017" y="1239983"/>
            <a:ext cx="84919" cy="5251640"/>
          </a:xfrm>
          <a:prstGeom prst="rect">
            <a:avLst/>
          </a:prstGeom>
          <a:solidFill>
            <a:srgbClr val="73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70E59F06-9451-6D33-CCE8-D83F0D2819B6}"/>
              </a:ext>
            </a:extLst>
          </p:cNvPr>
          <p:cNvPicPr>
            <a:picLocks noChangeAspect="1"/>
          </p:cNvPicPr>
          <p:nvPr/>
        </p:nvPicPr>
        <p:blipFill>
          <a:blip r:embed="rId5"/>
          <a:stretch>
            <a:fillRect/>
          </a:stretch>
        </p:blipFill>
        <p:spPr>
          <a:xfrm>
            <a:off x="690031" y="3865803"/>
            <a:ext cx="557730" cy="494591"/>
          </a:xfrm>
          <a:prstGeom prst="rect">
            <a:avLst/>
          </a:prstGeom>
        </p:spPr>
      </p:pic>
      <p:sp>
        <p:nvSpPr>
          <p:cNvPr id="4" name="CuadroTexto 3">
            <a:extLst>
              <a:ext uri="{FF2B5EF4-FFF2-40B4-BE49-F238E27FC236}">
                <a16:creationId xmlns:a16="http://schemas.microsoft.com/office/drawing/2014/main" id="{63772B2A-5027-6B1C-883B-C8D2320D0360}"/>
              </a:ext>
            </a:extLst>
          </p:cNvPr>
          <p:cNvSpPr txBox="1"/>
          <p:nvPr/>
        </p:nvSpPr>
        <p:spPr>
          <a:xfrm>
            <a:off x="1805192" y="1239983"/>
            <a:ext cx="6096000" cy="402546"/>
          </a:xfrm>
          <a:prstGeom prst="rect">
            <a:avLst/>
          </a:prstGeom>
          <a:noFill/>
        </p:spPr>
        <p:txBody>
          <a:bodyPr wrap="square">
            <a:spAutoFit/>
          </a:bodyPr>
          <a:lstStyle/>
          <a:p>
            <a:pPr marL="0" indent="0">
              <a:lnSpc>
                <a:spcPct val="120000"/>
              </a:lnSpc>
              <a:buNone/>
            </a:pPr>
            <a:r>
              <a:rPr lang="es-ES" sz="1800" b="1" dirty="0"/>
              <a:t>A</a:t>
            </a:r>
            <a:r>
              <a:rPr lang="es-ES" b="1" dirty="0"/>
              <a:t>NEXOS</a:t>
            </a:r>
            <a:r>
              <a:rPr lang="es-ES" sz="1800" b="1" dirty="0"/>
              <a:t>:</a:t>
            </a:r>
          </a:p>
        </p:txBody>
      </p:sp>
    </p:spTree>
    <p:extLst>
      <p:ext uri="{BB962C8B-B14F-4D97-AF65-F5344CB8AC3E}">
        <p14:creationId xmlns:p14="http://schemas.microsoft.com/office/powerpoint/2010/main" val="22589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1362</Words>
  <Application>Microsoft Office PowerPoint</Application>
  <PresentationFormat>Panorámica</PresentationFormat>
  <Paragraphs>93</Paragraphs>
  <Slides>20</Slides>
  <Notes>7</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Aptos</vt:lpstr>
      <vt:lpstr>Arial</vt:lpstr>
      <vt:lpstr>Calibri</vt:lpstr>
      <vt:lpstr>Calibri Light</vt:lpstr>
      <vt:lpstr>IBM Plex Sans</vt:lpstr>
      <vt:lpstr>Tema de Office</vt:lpstr>
      <vt:lpstr>Presentación de PowerPoint</vt:lpstr>
      <vt:lpstr>DETERMINANTES SOCIALES DE LA SALUD</vt:lpstr>
      <vt:lpstr>MAPA SISTÉMICO DE LA OBESIDAD</vt:lpstr>
      <vt:lpstr>Dos medidas basadas en la evidencia para el abordaje integral de la obesidad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Gary Carrasco Pineda</dc:creator>
  <cp:lastModifiedBy>Pablo García-Cubillana de la Cruz</cp:lastModifiedBy>
  <cp:revision>29</cp:revision>
  <dcterms:created xsi:type="dcterms:W3CDTF">2025-05-05T12:10:22Z</dcterms:created>
  <dcterms:modified xsi:type="dcterms:W3CDTF">2025-05-20T12:11:52Z</dcterms:modified>
</cp:coreProperties>
</file>